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1FA9-D5BD-4D25-BF20-5A198F5E5CF1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AE57D-E626-45BD-99A8-E63F40E8826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74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AE57D-E626-45BD-99A8-E63F40E8826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896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88A6DA2-0A05-4516-8688-9F2FC7374248}" type="datetimeFigureOut">
              <a:rPr lang="fr-CA" smtClean="0"/>
              <a:t>2015-09-09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3E6AD04-68DF-44C1-8179-DB73A3D6D2C7}" type="slidenum">
              <a:rPr lang="fr-CA" smtClean="0"/>
              <a:t>‹#›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8506" r="2972" b="8814"/>
          <a:stretch/>
        </p:blipFill>
        <p:spPr bwMode="auto">
          <a:xfrm>
            <a:off x="1187624" y="1187354"/>
            <a:ext cx="6841507" cy="454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6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931643" cy="327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21602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3497"/>
            <a:ext cx="2157413" cy="115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9877"/>
            <a:ext cx="2013397" cy="112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2" y="1916832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2" y="3459113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2" y="4941168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70" y="1936232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69" y="3459113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68" y="4869160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1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6" y="3459113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5" y="4869159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2735796" y="846726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</a:t>
            </a:r>
            <a:endParaRPr lang="fr-CA" dirty="0"/>
          </a:p>
        </p:txBody>
      </p:sp>
      <p:sp>
        <p:nvSpPr>
          <p:cNvPr id="23" name="Action Button: Custom 22">
            <a:hlinkClick r:id="rId6" action="ppaction://hlinksldjump" highlightClick="1"/>
          </p:cNvPr>
          <p:cNvSpPr/>
          <p:nvPr/>
        </p:nvSpPr>
        <p:spPr>
          <a:xfrm>
            <a:off x="5614809" y="859916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B</a:t>
            </a:r>
            <a:endParaRPr lang="fr-CA" dirty="0"/>
          </a:p>
        </p:txBody>
      </p:sp>
      <p:sp>
        <p:nvSpPr>
          <p:cNvPr id="24" name="Action Button: Custom 23">
            <a:hlinkClick r:id="rId7" action="ppaction://hlinksldjump" highlightClick="1"/>
          </p:cNvPr>
          <p:cNvSpPr/>
          <p:nvPr/>
        </p:nvSpPr>
        <p:spPr>
          <a:xfrm>
            <a:off x="8388424" y="846725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C</a:t>
            </a:r>
            <a:endParaRPr lang="fr-CA" dirty="0"/>
          </a:p>
        </p:txBody>
      </p:sp>
      <p:sp>
        <p:nvSpPr>
          <p:cNvPr id="25" name="Action Button: Custom 24">
            <a:hlinkClick r:id="rId8" action="ppaction://hlinksldjump" highlightClick="1"/>
          </p:cNvPr>
          <p:cNvSpPr/>
          <p:nvPr/>
        </p:nvSpPr>
        <p:spPr>
          <a:xfrm>
            <a:off x="2735796" y="2288671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D</a:t>
            </a:r>
            <a:endParaRPr lang="fr-CA" dirty="0"/>
          </a:p>
        </p:txBody>
      </p:sp>
      <p:sp>
        <p:nvSpPr>
          <p:cNvPr id="26" name="Action Button: Custom 25">
            <a:hlinkClick r:id="rId9" action="ppaction://hlinksldjump" highlightClick="1"/>
          </p:cNvPr>
          <p:cNvSpPr/>
          <p:nvPr/>
        </p:nvSpPr>
        <p:spPr>
          <a:xfrm>
            <a:off x="2735796" y="3830953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G</a:t>
            </a:r>
            <a:endParaRPr lang="fr-CA" dirty="0"/>
          </a:p>
        </p:txBody>
      </p:sp>
      <p:sp>
        <p:nvSpPr>
          <p:cNvPr id="27" name="Action Button: Custom 26">
            <a:hlinkClick r:id="rId10" action="ppaction://hlinksldjump" highlightClick="1"/>
          </p:cNvPr>
          <p:cNvSpPr/>
          <p:nvPr/>
        </p:nvSpPr>
        <p:spPr>
          <a:xfrm>
            <a:off x="2735796" y="5313008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J</a:t>
            </a:r>
            <a:endParaRPr lang="fr-CA" dirty="0"/>
          </a:p>
        </p:txBody>
      </p:sp>
      <p:sp>
        <p:nvSpPr>
          <p:cNvPr id="28" name="Action Button: Custom 27">
            <a:hlinkClick r:id="rId11" action="ppaction://hlinksldjump" highlightClick="1"/>
          </p:cNvPr>
          <p:cNvSpPr/>
          <p:nvPr/>
        </p:nvSpPr>
        <p:spPr>
          <a:xfrm>
            <a:off x="5614809" y="2308072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E</a:t>
            </a:r>
            <a:endParaRPr lang="fr-CA" dirty="0"/>
          </a:p>
        </p:txBody>
      </p:sp>
      <p:sp>
        <p:nvSpPr>
          <p:cNvPr id="29" name="Action Button: Custom 28">
            <a:hlinkClick r:id="rId12" action="ppaction://hlinksldjump" highlightClick="1"/>
          </p:cNvPr>
          <p:cNvSpPr/>
          <p:nvPr/>
        </p:nvSpPr>
        <p:spPr>
          <a:xfrm>
            <a:off x="5562951" y="3833792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</a:t>
            </a:r>
            <a:endParaRPr lang="fr-CA" dirty="0"/>
          </a:p>
        </p:txBody>
      </p:sp>
      <p:sp>
        <p:nvSpPr>
          <p:cNvPr id="30" name="Action Button: Custom 29">
            <a:hlinkClick r:id="rId13" action="ppaction://hlinksldjump" highlightClick="1"/>
          </p:cNvPr>
          <p:cNvSpPr/>
          <p:nvPr/>
        </p:nvSpPr>
        <p:spPr>
          <a:xfrm>
            <a:off x="8388424" y="2263271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</a:t>
            </a:r>
            <a:endParaRPr lang="fr-CA" dirty="0"/>
          </a:p>
        </p:txBody>
      </p:sp>
      <p:sp>
        <p:nvSpPr>
          <p:cNvPr id="31" name="Action Button: Custom 30">
            <a:hlinkClick r:id="rId14" action="ppaction://hlinksldjump" highlightClick="1"/>
          </p:cNvPr>
          <p:cNvSpPr/>
          <p:nvPr/>
        </p:nvSpPr>
        <p:spPr>
          <a:xfrm>
            <a:off x="8336566" y="3830952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</a:t>
            </a:r>
            <a:endParaRPr lang="fr-CA" dirty="0"/>
          </a:p>
        </p:txBody>
      </p:sp>
      <p:sp>
        <p:nvSpPr>
          <p:cNvPr id="32" name="Action Button: Custom 31">
            <a:hlinkClick r:id="rId15" action="ppaction://hlinksldjump" highlightClick="1"/>
          </p:cNvPr>
          <p:cNvSpPr/>
          <p:nvPr/>
        </p:nvSpPr>
        <p:spPr>
          <a:xfrm>
            <a:off x="8336566" y="5313008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L</a:t>
            </a:r>
            <a:endParaRPr lang="fr-CA" dirty="0"/>
          </a:p>
        </p:txBody>
      </p:sp>
      <p:sp>
        <p:nvSpPr>
          <p:cNvPr id="33" name="Action Button: Custom 32">
            <a:hlinkClick r:id="rId16" action="ppaction://hlinksldjump" highlightClick="1"/>
          </p:cNvPr>
          <p:cNvSpPr/>
          <p:nvPr/>
        </p:nvSpPr>
        <p:spPr>
          <a:xfrm>
            <a:off x="5580423" y="5240999"/>
            <a:ext cx="324036" cy="408843"/>
          </a:xfrm>
          <a:prstGeom prst="actionButtonBlank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K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15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2323" y="2924944"/>
            <a:ext cx="4243933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ÉCHANGEZ DES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15</a:t>
            </a:r>
          </a:p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931643" cy="327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</a:p>
          <a:p>
            <a:pPr algn="ctr"/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1876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2924944"/>
            <a:ext cx="2736304" cy="17543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CA" sz="5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en-CA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0 POINTS</a:t>
            </a:r>
            <a:endParaRPr lang="fr-CA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95</TotalTime>
  <Words>34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Nancy</cp:lastModifiedBy>
  <cp:revision>10</cp:revision>
  <dcterms:created xsi:type="dcterms:W3CDTF">2015-09-10T00:08:35Z</dcterms:created>
  <dcterms:modified xsi:type="dcterms:W3CDTF">2015-09-10T01:51:33Z</dcterms:modified>
</cp:coreProperties>
</file>