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D8DC"/>
    <a:srgbClr val="0000FF"/>
    <a:srgbClr val="6666FF"/>
    <a:srgbClr val="DDDDDD"/>
    <a:srgbClr val="CC6600"/>
    <a:srgbClr val="993300"/>
    <a:srgbClr val="99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8227-E6F3-42C0-AD32-A2A61EE66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23C43-FAA6-4D8C-B8B8-69B7889C8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0E7E-CA1A-4F3C-805E-6EC70D0F6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E28D-DC05-430E-BED1-86DCE929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3F6B-447A-4A94-8B01-9C46DE40E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4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C3BD-1A65-404F-ADFC-5A16A9AF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15BA-ECA8-4133-9573-1AD5B821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9255-2446-47E3-BA25-ED76361F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0A0C-7AE7-4AD0-8CE3-DCCBE2E9B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0326-5311-48AA-8906-A8A6C5CCB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4100-C2FC-4B8D-BF9C-C533121A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AA89F6-A89E-41CD-894C-AD7728B4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2667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 smtClean="0">
                <a:latin typeface="Verdana" pitchFamily="34" charset="0"/>
              </a:rPr>
              <a:t>Qui </a:t>
            </a:r>
            <a:r>
              <a:rPr lang="en-US" sz="2400" b="1" i="1" dirty="0" err="1" smtClean="0">
                <a:latin typeface="Verdana" pitchFamily="34" charset="0"/>
              </a:rPr>
              <a:t>va</a:t>
            </a:r>
            <a:r>
              <a:rPr lang="en-US" sz="2400" b="1" i="1" dirty="0" smtClean="0">
                <a:latin typeface="Verdana" pitchFamily="34" charset="0"/>
              </a:rPr>
              <a:t> </a:t>
            </a:r>
            <a:r>
              <a:rPr lang="en-US" sz="2400" b="1" i="1" dirty="0" err="1" smtClean="0">
                <a:latin typeface="Verdana" pitchFamily="34" charset="0"/>
              </a:rPr>
              <a:t>gagner</a:t>
            </a:r>
            <a:r>
              <a:rPr lang="en-US" sz="2400" b="1" i="1" dirty="0" smtClean="0">
                <a:latin typeface="Verdana" pitchFamily="34" charset="0"/>
              </a:rPr>
              <a:t>???</a:t>
            </a:r>
            <a:endParaRPr lang="en-US" sz="2400" b="1" i="1" dirty="0">
              <a:latin typeface="Verdana" pitchFamily="34" charset="0"/>
            </a:endParaRPr>
          </a:p>
        </p:txBody>
      </p:sp>
      <p:sp>
        <p:nvSpPr>
          <p:cNvPr id="4" name="Frame 3">
            <a:hlinkClick r:id="" action="ppaction://hlinkshowjump?jump=nextslide" highlightClick="1">
              <a:snd r:embed="rId4" name="click-one-v2.wav"/>
            </a:hlinkClick>
          </p:cNvPr>
          <p:cNvSpPr/>
          <p:nvPr/>
        </p:nvSpPr>
        <p:spPr>
          <a:xfrm>
            <a:off x="304800" y="5105400"/>
            <a:ext cx="220980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 err="1" smtClean="0">
                <a:solidFill>
                  <a:schemeClr val="tx1"/>
                </a:solidFill>
                <a:latin typeface="Verdana" pitchFamily="34" charset="0"/>
              </a:rPr>
              <a:t>Démarrer</a:t>
            </a:r>
            <a:endParaRPr lang="en-US" sz="14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ntro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PT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0563"/>
            <a:ext cx="4191000" cy="3144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AutoShape 4"/>
          <p:cNvSpPr>
            <a:spLocks noChangeArrowheads="1"/>
          </p:cNvSpPr>
          <p:nvPr/>
        </p:nvSpPr>
        <p:spPr bwMode="auto">
          <a:xfrm rot="4006682">
            <a:off x="912812" y="-2251075"/>
            <a:ext cx="1831976" cy="5848350"/>
          </a:xfrm>
          <a:prstGeom prst="irregularSeal2">
            <a:avLst/>
          </a:prstGeom>
          <a:solidFill>
            <a:srgbClr val="FFFFFF">
              <a:alpha val="87842"/>
            </a:srgbClr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1143000"/>
            <a:ext cx="3733800" cy="4191000"/>
          </a:xfrm>
          <a:prstGeom prst="rect">
            <a:avLst/>
          </a:prstGeom>
          <a:solidFill>
            <a:srgbClr val="3366FF">
              <a:alpha val="38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Instructions: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On </a:t>
            </a:r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</a:rPr>
              <a:t>forme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 5 </a:t>
            </a:r>
            <a:r>
              <a:rPr lang="en-US" sz="1600" b="1" dirty="0" err="1" smtClean="0">
                <a:solidFill>
                  <a:schemeClr val="tx1"/>
                </a:solidFill>
                <a:latin typeface="Verdana" pitchFamily="34" charset="0"/>
              </a:rPr>
              <a:t>équipes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On pose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une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question à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chaque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équipe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, à tour de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rôle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. Si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l’équipe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répond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correctement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, on clique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l’icône</a:t>
            </a: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qui correspond à la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couleur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de son auto pour la faire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avancer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La première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équipe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qui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répond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correctement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à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cinq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questions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va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gagner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 le grand </a:t>
            </a:r>
            <a:r>
              <a:rPr lang="en-US" sz="1600" b="1" kern="0" dirty="0" err="1" smtClean="0">
                <a:solidFill>
                  <a:schemeClr val="tx1"/>
                </a:solidFill>
                <a:latin typeface="Verdana" pitchFamily="34" charset="0"/>
              </a:rPr>
              <a:t>rallye</a:t>
            </a:r>
            <a:r>
              <a:rPr lang="en-US" sz="1600" b="1" kern="0" dirty="0" smtClean="0">
                <a:solidFill>
                  <a:schemeClr val="tx1"/>
                </a:solidFill>
                <a:latin typeface="Verdana" pitchFamily="34" charset="0"/>
              </a:rPr>
              <a:t>!</a:t>
            </a:r>
            <a:endParaRPr lang="en-US" sz="1600" b="1" kern="0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267200"/>
            <a:ext cx="3610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133600" y="1752600"/>
            <a:ext cx="685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9600" y="41910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 w="168275" cmpd="thickThin" algn="ctr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3082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2819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CA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8477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Le grand </a:t>
            </a:r>
            <a:r>
              <a:rPr lang="en-CA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8477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rallye</a:t>
            </a:r>
            <a:endParaRPr lang="en-CA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1" name="Text Box 2">
            <a:hlinkClick r:id="" action="ppaction://hlinkshowjump?jump=nextslide" highlightClick="1">
              <a:snd r:embed="rId4" name="click-one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Jouer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17526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3622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11" descr="bigca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 err="1" smtClean="0">
                <a:latin typeface="Verdana" pitchFamily="34" charset="0"/>
              </a:rPr>
              <a:t>Cliquez</a:t>
            </a:r>
            <a:r>
              <a:rPr lang="en-US" sz="1100" b="1" dirty="0" smtClean="0">
                <a:latin typeface="Verdana" pitchFamily="34" charset="0"/>
              </a:rPr>
              <a:t> pour </a:t>
            </a:r>
            <a:r>
              <a:rPr lang="en-US" sz="1100" b="1" dirty="0" err="1" smtClean="0">
                <a:latin typeface="Verdana" pitchFamily="34" charset="0"/>
              </a:rPr>
              <a:t>avancer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l’auto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jaune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24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 err="1" smtClean="0">
                <a:latin typeface="Verdana" pitchFamily="34" charset="0"/>
              </a:rPr>
              <a:t>Cliquez</a:t>
            </a:r>
            <a:r>
              <a:rPr lang="en-US" sz="1100" b="1" dirty="0" smtClean="0">
                <a:latin typeface="Verdana" pitchFamily="34" charset="0"/>
              </a:rPr>
              <a:t> pour </a:t>
            </a:r>
            <a:r>
              <a:rPr lang="en-US" sz="1100" b="1" dirty="0" err="1" smtClean="0">
                <a:latin typeface="Verdana" pitchFamily="34" charset="0"/>
              </a:rPr>
              <a:t>avancer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l’auto</a:t>
            </a:r>
            <a:r>
              <a:rPr lang="en-US" sz="1100" b="1" dirty="0" smtClean="0">
                <a:latin typeface="Verdana" pitchFamily="34" charset="0"/>
              </a:rPr>
              <a:t> rouge 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49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 err="1" smtClean="0">
                <a:latin typeface="Verdana" pitchFamily="34" charset="0"/>
              </a:rPr>
              <a:t>Cliquez</a:t>
            </a:r>
            <a:r>
              <a:rPr lang="en-US" sz="1100" b="1" dirty="0" smtClean="0">
                <a:latin typeface="Verdana" pitchFamily="34" charset="0"/>
              </a:rPr>
              <a:t> pour </a:t>
            </a:r>
            <a:r>
              <a:rPr lang="en-US" sz="1100" b="1" dirty="0" err="1" smtClean="0">
                <a:latin typeface="Verdana" pitchFamily="34" charset="0"/>
              </a:rPr>
              <a:t>avancer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l’auto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bleue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562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 err="1" smtClean="0">
                <a:latin typeface="Verdana" pitchFamily="34" charset="0"/>
              </a:rPr>
              <a:t>Cliquez</a:t>
            </a:r>
            <a:r>
              <a:rPr lang="en-US" sz="1100" b="1" dirty="0" smtClean="0">
                <a:latin typeface="Verdana" pitchFamily="34" charset="0"/>
              </a:rPr>
              <a:t> pour </a:t>
            </a:r>
            <a:r>
              <a:rPr lang="en-US" sz="1100" b="1" dirty="0" err="1" smtClean="0">
                <a:latin typeface="Verdana" pitchFamily="34" charset="0"/>
              </a:rPr>
              <a:t>avancer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l’auto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verte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81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 err="1" smtClean="0">
                <a:latin typeface="Verdana" pitchFamily="34" charset="0"/>
              </a:rPr>
              <a:t>Cliquez</a:t>
            </a:r>
            <a:r>
              <a:rPr lang="en-US" sz="1100" b="1" dirty="0" smtClean="0">
                <a:latin typeface="Verdana" pitchFamily="34" charset="0"/>
              </a:rPr>
              <a:t> pour </a:t>
            </a:r>
            <a:r>
              <a:rPr lang="en-US" sz="1100" b="1" dirty="0" err="1" smtClean="0">
                <a:latin typeface="Verdana" pitchFamily="34" charset="0"/>
              </a:rPr>
              <a:t>avancer</a:t>
            </a:r>
            <a:r>
              <a:rPr lang="en-US" sz="1100" b="1" dirty="0" smtClean="0">
                <a:latin typeface="Verdana" pitchFamily="34" charset="0"/>
              </a:rPr>
              <a:t> </a:t>
            </a:r>
            <a:r>
              <a:rPr lang="en-US" sz="1100" b="1" dirty="0" err="1" smtClean="0">
                <a:latin typeface="Verdana" pitchFamily="34" charset="0"/>
              </a:rPr>
              <a:t>l’auto</a:t>
            </a:r>
            <a:r>
              <a:rPr lang="en-US" sz="1100" b="1" dirty="0" smtClean="0">
                <a:latin typeface="Verdana" pitchFamily="34" charset="0"/>
              </a:rPr>
              <a:t> orange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30" name="Straight Connector 29"/>
          <p:cNvCxnSpPr>
            <a:endCxn id="3090" idx="1"/>
          </p:cNvCxnSpPr>
          <p:nvPr/>
        </p:nvCxnSpPr>
        <p:spPr>
          <a:xfrm rot="5400000" flipH="1" flipV="1">
            <a:off x="1981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1"/>
          </p:cNvCxnSpPr>
          <p:nvPr/>
        </p:nvCxnSpPr>
        <p:spPr>
          <a:xfrm>
            <a:off x="1905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90" idx="3"/>
            <a:endCxn id="26" idx="1"/>
          </p:cNvCxnSpPr>
          <p:nvPr/>
        </p:nvCxnSpPr>
        <p:spPr>
          <a:xfrm>
            <a:off x="396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3"/>
            <a:endCxn id="27" idx="1"/>
          </p:cNvCxnSpPr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8" idx="1"/>
          </p:cNvCxnSpPr>
          <p:nvPr/>
        </p:nvCxnSpPr>
        <p:spPr>
          <a:xfrm>
            <a:off x="6248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2004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bigc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06876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bigc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98316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bigc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881688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43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Chris</cp:lastModifiedBy>
  <cp:revision>75</cp:revision>
  <dcterms:created xsi:type="dcterms:W3CDTF">2004-06-04T14:00:11Z</dcterms:created>
  <dcterms:modified xsi:type="dcterms:W3CDTF">2013-11-08T00:35:48Z</dcterms:modified>
</cp:coreProperties>
</file>