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>
      <p:cViewPr>
        <p:scale>
          <a:sx n="75" d="100"/>
          <a:sy n="75" d="100"/>
        </p:scale>
        <p:origin x="-36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8BA464-FD4F-4B63-A1B4-894E79731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9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998CF9-4C62-470D-925A-7D6AB76AD0F2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/>
              <a:t>Connect Four   -  Created by Lora O’Neill 6/25/2007, email: </a:t>
            </a:r>
            <a:r>
              <a:rPr lang="en-US" b="1" smtClean="0">
                <a:solidFill>
                  <a:schemeClr val="accent2"/>
                </a:solidFill>
              </a:rPr>
              <a:t>themathelk@hotmail.com</a:t>
            </a:r>
          </a:p>
          <a:p>
            <a:pPr eaLnBrk="1" hangingPunct="1"/>
            <a:r>
              <a:rPr lang="en-US" sz="1000" b="1" smtClean="0"/>
              <a:t>Music from freeplaymusic.com</a:t>
            </a:r>
            <a:r>
              <a:rPr lang="en-US" sz="1400" b="1" smtClean="0">
                <a:solidFill>
                  <a:schemeClr val="accent2"/>
                </a:solidFill>
              </a:rPr>
              <a:t/>
            </a:r>
            <a:br>
              <a:rPr lang="en-US" sz="1400" b="1" smtClean="0">
                <a:solidFill>
                  <a:schemeClr val="accent2"/>
                </a:solidFill>
              </a:rPr>
            </a:br>
            <a:endParaRPr lang="en-US" smtClean="0"/>
          </a:p>
          <a:p>
            <a:pPr eaLnBrk="1" hangingPunct="1"/>
            <a:r>
              <a:rPr lang="en-US" b="1" smtClean="0"/>
              <a:t>How to play:</a:t>
            </a:r>
          </a:p>
          <a:p>
            <a:pPr eaLnBrk="1" hangingPunct="1"/>
            <a:r>
              <a:rPr lang="en-US" smtClean="0"/>
              <a:t>This game takes no time to prepare! Just gather questions you want to review with the kids, a worksheet they worked on or questions in your head and go. Divide your class into 2 groups and designate each team a color. Whoever gets the questions right, click on their arrow on the column they choose. First team to make 4 in a row, 5 in a row… A) wins. B) gets the point. C) gets a prize.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5A184-ED98-408F-82C7-98830CE95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4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59F5-AF33-4E37-9971-6B266E33B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7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92993-AEB8-4CF7-8DE1-556874B9C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1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C0D28-BD65-4CF5-B727-145E8EDB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8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244CC-3D7D-45DA-B00B-14B50F025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8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31D6D-2F15-4ADF-8BF3-98F51A3A2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8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85313-EAF8-4B0A-BFF0-56CA60BAB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D18C3-CC7E-486F-AD2F-BB19C3F20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4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1A7AD-727B-42A2-9CF6-9F6B76C17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D4900-CB4C-4545-A4D5-C941ADFB6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9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16517-B030-47BD-9878-BB80DEF77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28B8928-0D72-4C27-B5B3-D0DEB2661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loneill1\Desktop\Game%20Music\Bouncing%2016.wav" TargetMode="External"/><Relationship Id="rId1" Type="http://schemas.microsoft.com/office/2007/relationships/media" Target="file:///C:\Documents%20and%20Settings\loneill1\Desktop\Game%20Music\Bouncing%2016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hemathelk@hotmail.com?subject=PowerPoint%20Games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-a-gameshow-host.wikispace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" name="Oval 240"/>
          <p:cNvSpPr>
            <a:spLocks noChangeArrowheads="1"/>
          </p:cNvSpPr>
          <p:nvPr/>
        </p:nvSpPr>
        <p:spPr bwMode="auto">
          <a:xfrm>
            <a:off x="228600" y="2692400"/>
            <a:ext cx="3962400" cy="396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89" name="Oval 241"/>
          <p:cNvSpPr>
            <a:spLocks noChangeArrowheads="1"/>
          </p:cNvSpPr>
          <p:nvPr/>
        </p:nvSpPr>
        <p:spPr bwMode="auto">
          <a:xfrm>
            <a:off x="4959350" y="174625"/>
            <a:ext cx="3962400" cy="396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90" name="WordArt 242"/>
          <p:cNvSpPr>
            <a:spLocks noChangeArrowheads="1" noChangeShapeType="1" noTextEdit="1"/>
          </p:cNvSpPr>
          <p:nvPr/>
        </p:nvSpPr>
        <p:spPr bwMode="auto">
          <a:xfrm>
            <a:off x="5257800" y="1752600"/>
            <a:ext cx="32766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roadway"/>
              </a:rPr>
              <a:t>4</a:t>
            </a:r>
          </a:p>
        </p:txBody>
      </p:sp>
      <p:sp>
        <p:nvSpPr>
          <p:cNvPr id="2291" name="WordArt 243"/>
          <p:cNvSpPr>
            <a:spLocks noChangeArrowheads="1" noChangeShapeType="1" noTextEdit="1"/>
          </p:cNvSpPr>
          <p:nvPr/>
        </p:nvSpPr>
        <p:spPr bwMode="auto">
          <a:xfrm rot="-2320056">
            <a:off x="633413" y="1082675"/>
            <a:ext cx="7048500" cy="3886200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33333"/>
              </a:avLst>
            </a:prstTxWarp>
          </a:bodyPr>
          <a:lstStyle/>
          <a:p>
            <a:pPr algn="ctr"/>
            <a:r>
              <a:rPr lang="en-CA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roadway"/>
              </a:rPr>
              <a:t>CONNECT</a:t>
            </a:r>
          </a:p>
        </p:txBody>
      </p:sp>
      <p:pic>
        <p:nvPicPr>
          <p:cNvPr id="2292" name="Bouncing 16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08" fill="hold"/>
                                        <p:tgtEl>
                                          <p:spTgt spid="2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1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mph" presetSubtype="0" fill="hold" grpId="2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mph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mph" presetSubtype="0" fill="hold" grpId="3" nodeType="withEffect">
                                  <p:stCondLst>
                                    <p:cond delay="6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mph" presetSubtype="0" fill="hold" grpId="3" nodeType="withEffect">
                                  <p:stCondLst>
                                    <p:cond delay="6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3.33333E-6 -0.06065 C 0.00173 -0.02477 0.00086 0.0125 0.00486 0.04676 C 0.0217 -0.01875 0.00989 0.03287 0.01163 -0.15856 C 0.0125 -0.2493 -0.00191 -0.32917 0.02986 -0.35926 C 0.08923 -0.33611 0.04375 -0.05162 0.04323 0.05996 C 0.03298 0.05556 0.03281 0.05509 0.02656 0.0375 C 0.02604 0.00648 0.025 -0.05579 0.025 -0.05532 " pathEditMode="relative" rAng="0" ptsTypes="ffffffA">
                                      <p:cBhvr>
                                        <p:cTn id="56" dur="3000" fill="hold"/>
                                        <p:tgtEl>
                                          <p:spTgt spid="2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-8912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-2.77778E-6 -2.22222E-6 C -0.00937 0.0007 -0.01927 -0.00138 -0.0283 0.00209 C -0.03055 0.00301 -0.02934 0.00811 -0.02986 0.01112 C -0.03142 0.02014 -0.03333 0.02871 -0.0349 0.03774 C -0.03559 0.12593 -0.01771 0.21899 -0.03993 0.30209 C -0.04045 0.34352 -0.04062 0.38519 -0.04167 0.42662 C -0.04184 0.43612 -0.04288 0.44561 -0.05 0.44885 C -0.0618 0.4426 -0.05642 0.44723 -0.06667 0.43334 C -0.06823 0.43102 -0.07153 0.42662 -0.07153 0.42662 C -0.09305 0.34352 -0.07326 0.42477 -0.07656 0.19329 C -0.07674 0.18612 -0.07969 0.17801 -0.08333 0.17338 C -0.08611 0.16968 -0.08889 0.16598 -0.09167 0.16227 C -0.09271 0.16065 -0.09496 0.15764 -0.09496 0.15764 C -0.1059 0.15949 -0.11146 0.15741 -0.11493 0.17107 C -0.11545 0.23774 -0.11667 0.3044 -0.11667 0.37107 C -0.11667 0.3926 -0.12326 0.41852 -0.11319 0.43542 C -0.10816 0.44399 -0.08993 0.44653 -0.08993 0.44653 C -0.075 0.44445 -0.075 0.44723 -0.06823 0.43334 C -0.06771 0.43102 -0.06753 0.42871 -0.06667 0.42662 C -0.0658 0.42477 -0.06389 0.42408 -0.06319 0.42223 C -0.06163 0.41806 -0.0599 0.4088 -0.0599 0.4088 C -0.06441 0.35024 -0.05816 0.43612 -0.06319 0.31783 C -0.06371 0.30417 -0.06962 0.28912 -0.07153 0.27547 C -0.07101 0.26806 -0.07083 0.26065 -0.06996 0.25324 C -0.0691 0.24607 -0.06493 0.24028 -0.06319 0.23334 C -0.06163 0.2132 -0.05833 0.19167 -0.04167 0.18449 C -0.03663 0.17778 -0.03021 0.17593 -0.025 0.16875 C -0.02257 0.15672 -0.02257 0.1544 -0.01493 0.14653 C -0.01441 0.12686 -0.01667 0.07292 -0.0099 0.04653 C -0.00816 -0.00162 -0.01927 0.00487 -2.77778E-6 -2.22222E-6 Z " pathEditMode="relative" ptsTypes="ffffffffffffffffffffffffffffff">
                                      <p:cBhvr>
                                        <p:cTn id="58" dur="3000" fill="hold"/>
                                        <p:tgtEl>
                                          <p:spTgt spid="2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53" presetClass="path" presetSubtype="0" accel="50000" decel="5000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3.33333E-6 -1.48148E-6 C -0.06598 0.00949 -0.11493 0.0331 -0.11493 0.05208 C -0.11493 0.06945 -0.06702 0.08218 -0.00295 0.08218 C 0.06093 0.08218 0.11493 0.06945 0.11493 0.05208 C 0.11493 0.0331 0.05902 0.02847 -0.00504 0.04097 C -0.06806 0.05533 -0.11493 0.07894 -0.11493 0.0963 C -0.11493 0.11389 -0.06598 0.12824 -0.00295 0.12824 C 0.06093 0.12824 0.11493 0.11389 0.11493 0.0963 C 0.11493 0.07894 0.05902 0.07454 -0.004 0.08704 C -0.06806 0.09977 -0.11493 0.12315 -0.11493 0.14097 C -0.11493 0.15996 -0.06598 0.17431 -0.00209 0.17431 C 0.06093 0.17431 0.11493 0.15996 0.11493 0.14097 C 0.11493 0.125 0.05902 0.12037 -0.004 0.13125 C -0.06702 0.14398 -0.11493 0.16921 -0.11493 0.18681 C -0.11493 0.20417 -0.06493 0.21852 -0.00209 0.21852 C 0.06302 0.21852 0.11493 0.20417 0.11493 0.18681 C 0.11493 0.16921 0.06007 0.16458 -0.00295 0.17732 C -0.06598 0.19005 -0.11493 0.21389 -0.11493 0.23125 C -0.11493 0.25023 -0.06493 0.26273 -0.00104 0.26273 C 0.06302 0.26273 0.11493 0.24861 0.11493 0.23125 C 0.11493 0.21389 0.06007 0.20903 -0.00295 0.22153 C -0.06598 0.23426 -0.11493 0.25996 -0.11493 0.27546 C -0.11493 0.29306 -0.06407 0.30718 -0.00104 0.30718 C 0.06302 0.30718 0.11493 0.29306 0.11493 0.27546 C 0.11493 0.25996 0.06093 0.25486 -0.00295 0.26621 C -0.06598 0.27871 -0.11493 0.30417 -0.11493 0.3213 C -0.11493 0.33727 -0.06407 0.35301 3.33333E-6 0.35301 C 0.06406 0.35301 0.11493 0.33912 0.11493 0.3213 C 0.11493 0.30417 0.06093 0.29954 -0.00209 0.31204 C -0.06493 0.32477 -0.11598 0.34861 -0.11493 0.36621 C -0.11407 0.38333 -0.06407 0.3963 3.33333E-6 0.3963 C 0.06406 0.3963 0.11493 0.38171 0.11493 0.36458 C 0.11493 0.34861 0.06302 0.34375 3.33333E-6 0.3581 " pathEditMode="relative" rAng="0" ptsTypes="fffffffffffffffffffffffffffffffff">
                                      <p:cBhvr>
                                        <p:cTn id="60" dur="2000" fill="hold"/>
                                        <p:tgtEl>
                                          <p:spTgt spid="2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981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53" presetClass="path" presetSubtype="0" accel="50000" decel="50000" fill="hold" grpId="2" nodeType="withEffect">
                                  <p:stCondLst>
                                    <p:cond delay="10500"/>
                                  </p:stCondLst>
                                  <p:childTnLst>
                                    <p:animMotion origin="layout" path="M 2.22222E-6 -1.85185E-6 C -0.06597 0.00926 -0.11493 0.03218 -0.11493 0.0507 C -0.11493 0.06759 -0.06702 0.08033 -0.00295 0.08033 C 0.06094 0.08033 0.11493 0.06759 0.11493 0.0507 C 0.11493 0.03218 0.05903 0.02778 -0.00504 0.04005 C -0.06806 0.05394 -0.11493 0.07709 -0.11493 0.09398 C -0.11493 0.11111 -0.06597 0.125 -0.00295 0.125 C 0.06094 0.125 0.11493 0.11111 0.11493 0.09398 C 0.11493 0.07709 0.05903 0.07246 -0.004 0.08472 C -0.06806 0.09699 -0.11493 0.12014 -0.11493 0.13727 C -0.11493 0.15579 -0.06597 0.16968 -0.00209 0.16968 C 0.06094 0.16968 0.11493 0.15579 0.11493 0.13727 C 0.11493 0.12176 0.05903 0.11713 -0.004 0.12801 C -0.06702 0.14028 -0.11493 0.16482 -0.11493 0.18195 C -0.11493 0.19884 -0.06493 0.21273 -0.00209 0.21273 C 0.06302 0.21273 0.11493 0.19884 0.11493 0.18195 C 0.11493 0.16482 0.06007 0.16042 -0.00295 0.17269 C -0.06597 0.18496 -0.11493 0.20834 -0.11493 0.225 C -0.11493 0.24352 -0.06493 0.25602 -0.00104 0.25602 C 0.06302 0.25602 0.11493 0.2419 0.11493 0.225 C 0.11493 0.20834 0.06007 0.20347 -0.00295 0.21574 C -0.06597 0.22801 -0.11493 0.25301 -0.11493 0.26829 C -0.11493 0.28542 -0.06406 0.29908 -0.00104 0.29908 C 0.06302 0.29908 0.11493 0.28542 0.11493 0.26829 C 0.11493 0.25301 0.06094 0.24815 -0.00295 0.25903 C -0.06597 0.27153 -0.11493 0.29607 -0.11493 0.31296 C -0.11493 0.32847 -0.06406 0.34375 2.22222E-6 0.34375 C 0.06406 0.34375 0.11493 0.33009 0.11493 0.31296 C 0.11493 0.29607 0.06094 0.29144 -0.00209 0.30394 C -0.06493 0.31621 -0.11597 0.33912 -0.11493 0.35625 C -0.11406 0.37315 -0.06406 0.38565 2.22222E-6 0.38565 C 0.06406 0.38565 0.11493 0.37153 0.11493 0.35463 C 0.11493 0.33912 0.06302 0.33472 2.22222E-6 0.34861 " pathEditMode="relative" rAng="0" ptsTypes="fffffffffffffffffffffffffffffffff">
                                      <p:cBhvr>
                                        <p:cTn id="62" dur="2000" fill="hold"/>
                                        <p:tgtEl>
                                          <p:spTgt spid="2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928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3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3" nodeType="withEffect">
                                  <p:stCondLst>
                                    <p:cond delay="1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0" presetClass="exit" presetSubtype="0" accel="100000" fill="hold" grpId="4" nodeType="withEffect">
                                  <p:stCondLst>
                                    <p:cond delay="12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0" presetClass="exit" presetSubtype="0" accel="100000" fill="hold" grpId="4" nodeType="withEffect">
                                  <p:stCondLst>
                                    <p:cond delay="12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92"/>
                </p:tgtEl>
              </p:cMediaNode>
            </p:audio>
          </p:childTnLst>
        </p:cTn>
      </p:par>
    </p:tnLst>
    <p:bldLst>
      <p:bldP spid="2288" grpId="0" animBg="1"/>
      <p:bldP spid="2288" grpId="1" animBg="1"/>
      <p:bldP spid="2288" grpId="2" animBg="1"/>
      <p:bldP spid="2288" grpId="3" animBg="1"/>
      <p:bldP spid="2289" grpId="0" animBg="1"/>
      <p:bldP spid="2289" grpId="1" animBg="1"/>
      <p:bldP spid="2289" grpId="2" animBg="1"/>
      <p:bldP spid="2289" grpId="3" animBg="1"/>
      <p:bldP spid="2290" grpId="0" animBg="1"/>
      <p:bldP spid="2290" grpId="1" animBg="1"/>
      <p:bldP spid="2290" grpId="2" animBg="1"/>
      <p:bldP spid="2290" grpId="3" animBg="1"/>
      <p:bldP spid="2290" grpId="4" animBg="1"/>
      <p:bldP spid="2291" grpId="0" animBg="1"/>
      <p:bldP spid="2291" grpId="1" animBg="1"/>
      <p:bldP spid="2291" grpId="2" animBg="1"/>
      <p:bldP spid="2291" grpId="3" animBg="1"/>
      <p:bldP spid="2291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8"/>
          <p:cNvSpPr>
            <a:spLocks noChangeArrowheads="1"/>
          </p:cNvSpPr>
          <p:nvPr/>
        </p:nvSpPr>
        <p:spPr bwMode="auto">
          <a:xfrm>
            <a:off x="0" y="1371600"/>
            <a:ext cx="304800" cy="53340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75" name="Rectangle 237"/>
          <p:cNvSpPr>
            <a:spLocks noChangeArrowheads="1"/>
          </p:cNvSpPr>
          <p:nvPr/>
        </p:nvSpPr>
        <p:spPr bwMode="auto">
          <a:xfrm>
            <a:off x="8839200" y="1371600"/>
            <a:ext cx="304800" cy="53340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365125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361950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>
            <a:off x="37782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06" name="AutoShape 34"/>
          <p:cNvSpPr>
            <a:spLocks noChangeArrowheads="1"/>
          </p:cNvSpPr>
          <p:nvPr/>
        </p:nvSpPr>
        <p:spPr bwMode="auto">
          <a:xfrm>
            <a:off x="83502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auto">
          <a:xfrm>
            <a:off x="352425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349250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36512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82232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365125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auto">
          <a:xfrm>
            <a:off x="361950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37782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83502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355600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352425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3683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8255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352425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349250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36512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82232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355600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352425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3683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8255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49250" y="9461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349250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65125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81915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auto">
          <a:xfrm>
            <a:off x="1476375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auto">
          <a:xfrm>
            <a:off x="1473200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14" name="AutoShape 42"/>
          <p:cNvSpPr>
            <a:spLocks noChangeArrowheads="1"/>
          </p:cNvSpPr>
          <p:nvPr/>
        </p:nvSpPr>
        <p:spPr bwMode="auto">
          <a:xfrm>
            <a:off x="148907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15" name="AutoShape 43"/>
          <p:cNvSpPr>
            <a:spLocks noChangeArrowheads="1"/>
          </p:cNvSpPr>
          <p:nvPr/>
        </p:nvSpPr>
        <p:spPr bwMode="auto">
          <a:xfrm>
            <a:off x="194627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1463675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auto">
          <a:xfrm>
            <a:off x="1460500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18" name="AutoShape 46"/>
          <p:cNvSpPr>
            <a:spLocks noChangeArrowheads="1"/>
          </p:cNvSpPr>
          <p:nvPr/>
        </p:nvSpPr>
        <p:spPr bwMode="auto">
          <a:xfrm>
            <a:off x="14763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>
            <a:off x="19335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1476375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21" name="Oval 49"/>
          <p:cNvSpPr>
            <a:spLocks noChangeArrowheads="1"/>
          </p:cNvSpPr>
          <p:nvPr/>
        </p:nvSpPr>
        <p:spPr bwMode="auto">
          <a:xfrm>
            <a:off x="1473200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>
            <a:off x="148907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23" name="AutoShape 51"/>
          <p:cNvSpPr>
            <a:spLocks noChangeArrowheads="1"/>
          </p:cNvSpPr>
          <p:nvPr/>
        </p:nvSpPr>
        <p:spPr bwMode="auto">
          <a:xfrm>
            <a:off x="194627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1466850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25" name="Oval 53"/>
          <p:cNvSpPr>
            <a:spLocks noChangeArrowheads="1"/>
          </p:cNvSpPr>
          <p:nvPr/>
        </p:nvSpPr>
        <p:spPr bwMode="auto">
          <a:xfrm>
            <a:off x="1463675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26" name="AutoShape 54"/>
          <p:cNvSpPr>
            <a:spLocks noChangeArrowheads="1"/>
          </p:cNvSpPr>
          <p:nvPr/>
        </p:nvSpPr>
        <p:spPr bwMode="auto">
          <a:xfrm>
            <a:off x="147955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27" name="AutoShape 55"/>
          <p:cNvSpPr>
            <a:spLocks noChangeArrowheads="1"/>
          </p:cNvSpPr>
          <p:nvPr/>
        </p:nvSpPr>
        <p:spPr bwMode="auto">
          <a:xfrm>
            <a:off x="193675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28" name="Oval 56"/>
          <p:cNvSpPr>
            <a:spLocks noChangeArrowheads="1"/>
          </p:cNvSpPr>
          <p:nvPr/>
        </p:nvSpPr>
        <p:spPr bwMode="auto">
          <a:xfrm>
            <a:off x="1463675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29" name="Oval 57"/>
          <p:cNvSpPr>
            <a:spLocks noChangeArrowheads="1"/>
          </p:cNvSpPr>
          <p:nvPr/>
        </p:nvSpPr>
        <p:spPr bwMode="auto">
          <a:xfrm>
            <a:off x="1460500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30" name="AutoShape 58"/>
          <p:cNvSpPr>
            <a:spLocks noChangeArrowheads="1"/>
          </p:cNvSpPr>
          <p:nvPr/>
        </p:nvSpPr>
        <p:spPr bwMode="auto">
          <a:xfrm>
            <a:off x="14763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auto">
          <a:xfrm>
            <a:off x="19335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32" name="Oval 60"/>
          <p:cNvSpPr>
            <a:spLocks noChangeArrowheads="1"/>
          </p:cNvSpPr>
          <p:nvPr/>
        </p:nvSpPr>
        <p:spPr bwMode="auto">
          <a:xfrm>
            <a:off x="1466850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33" name="Oval 61"/>
          <p:cNvSpPr>
            <a:spLocks noChangeArrowheads="1"/>
          </p:cNvSpPr>
          <p:nvPr/>
        </p:nvSpPr>
        <p:spPr bwMode="auto">
          <a:xfrm>
            <a:off x="1463675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34" name="AutoShape 62"/>
          <p:cNvSpPr>
            <a:spLocks noChangeArrowheads="1"/>
          </p:cNvSpPr>
          <p:nvPr/>
        </p:nvSpPr>
        <p:spPr bwMode="auto">
          <a:xfrm>
            <a:off x="147955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35" name="AutoShape 63"/>
          <p:cNvSpPr>
            <a:spLocks noChangeArrowheads="1"/>
          </p:cNvSpPr>
          <p:nvPr/>
        </p:nvSpPr>
        <p:spPr bwMode="auto">
          <a:xfrm>
            <a:off x="193675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36" name="Oval 64"/>
          <p:cNvSpPr>
            <a:spLocks noChangeArrowheads="1"/>
          </p:cNvSpPr>
          <p:nvPr/>
        </p:nvSpPr>
        <p:spPr bwMode="auto">
          <a:xfrm>
            <a:off x="1460500" y="9461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37" name="Oval 65"/>
          <p:cNvSpPr>
            <a:spLocks noChangeArrowheads="1"/>
          </p:cNvSpPr>
          <p:nvPr/>
        </p:nvSpPr>
        <p:spPr bwMode="auto">
          <a:xfrm>
            <a:off x="1460500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38" name="AutoShape 66"/>
          <p:cNvSpPr>
            <a:spLocks noChangeArrowheads="1"/>
          </p:cNvSpPr>
          <p:nvPr/>
        </p:nvSpPr>
        <p:spPr bwMode="auto">
          <a:xfrm>
            <a:off x="1476375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39" name="AutoShape 67"/>
          <p:cNvSpPr>
            <a:spLocks noChangeArrowheads="1"/>
          </p:cNvSpPr>
          <p:nvPr/>
        </p:nvSpPr>
        <p:spPr bwMode="auto">
          <a:xfrm>
            <a:off x="193040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40" name="Oval 68"/>
          <p:cNvSpPr>
            <a:spLocks noChangeArrowheads="1"/>
          </p:cNvSpPr>
          <p:nvPr/>
        </p:nvSpPr>
        <p:spPr bwMode="auto">
          <a:xfrm>
            <a:off x="2578100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41" name="Oval 69"/>
          <p:cNvSpPr>
            <a:spLocks noChangeArrowheads="1"/>
          </p:cNvSpPr>
          <p:nvPr/>
        </p:nvSpPr>
        <p:spPr bwMode="auto">
          <a:xfrm>
            <a:off x="257492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42" name="AutoShape 70"/>
          <p:cNvSpPr>
            <a:spLocks noChangeArrowheads="1"/>
          </p:cNvSpPr>
          <p:nvPr/>
        </p:nvSpPr>
        <p:spPr bwMode="auto">
          <a:xfrm>
            <a:off x="25908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>
            <a:off x="30480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44" name="Oval 72"/>
          <p:cNvSpPr>
            <a:spLocks noChangeArrowheads="1"/>
          </p:cNvSpPr>
          <p:nvPr/>
        </p:nvSpPr>
        <p:spPr bwMode="auto">
          <a:xfrm>
            <a:off x="2565400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45" name="Oval 73"/>
          <p:cNvSpPr>
            <a:spLocks noChangeArrowheads="1"/>
          </p:cNvSpPr>
          <p:nvPr/>
        </p:nvSpPr>
        <p:spPr bwMode="auto">
          <a:xfrm>
            <a:off x="2562225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46" name="AutoShape 74"/>
          <p:cNvSpPr>
            <a:spLocks noChangeArrowheads="1"/>
          </p:cNvSpPr>
          <p:nvPr/>
        </p:nvSpPr>
        <p:spPr bwMode="auto">
          <a:xfrm>
            <a:off x="25781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47" name="AutoShape 75"/>
          <p:cNvSpPr>
            <a:spLocks noChangeArrowheads="1"/>
          </p:cNvSpPr>
          <p:nvPr/>
        </p:nvSpPr>
        <p:spPr bwMode="auto">
          <a:xfrm>
            <a:off x="30353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48" name="Oval 76"/>
          <p:cNvSpPr>
            <a:spLocks noChangeArrowheads="1"/>
          </p:cNvSpPr>
          <p:nvPr/>
        </p:nvSpPr>
        <p:spPr bwMode="auto">
          <a:xfrm>
            <a:off x="2578100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49" name="Oval 77"/>
          <p:cNvSpPr>
            <a:spLocks noChangeArrowheads="1"/>
          </p:cNvSpPr>
          <p:nvPr/>
        </p:nvSpPr>
        <p:spPr bwMode="auto">
          <a:xfrm>
            <a:off x="257492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50" name="AutoShape 78"/>
          <p:cNvSpPr>
            <a:spLocks noChangeArrowheads="1"/>
          </p:cNvSpPr>
          <p:nvPr/>
        </p:nvSpPr>
        <p:spPr bwMode="auto">
          <a:xfrm>
            <a:off x="25908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51" name="AutoShape 79"/>
          <p:cNvSpPr>
            <a:spLocks noChangeArrowheads="1"/>
          </p:cNvSpPr>
          <p:nvPr/>
        </p:nvSpPr>
        <p:spPr bwMode="auto">
          <a:xfrm>
            <a:off x="30480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52" name="Oval 80"/>
          <p:cNvSpPr>
            <a:spLocks noChangeArrowheads="1"/>
          </p:cNvSpPr>
          <p:nvPr/>
        </p:nvSpPr>
        <p:spPr bwMode="auto">
          <a:xfrm>
            <a:off x="2568575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53" name="Oval 81"/>
          <p:cNvSpPr>
            <a:spLocks noChangeArrowheads="1"/>
          </p:cNvSpPr>
          <p:nvPr/>
        </p:nvSpPr>
        <p:spPr bwMode="auto">
          <a:xfrm>
            <a:off x="2565400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54" name="AutoShape 82"/>
          <p:cNvSpPr>
            <a:spLocks noChangeArrowheads="1"/>
          </p:cNvSpPr>
          <p:nvPr/>
        </p:nvSpPr>
        <p:spPr bwMode="auto">
          <a:xfrm>
            <a:off x="25812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55" name="AutoShape 83"/>
          <p:cNvSpPr>
            <a:spLocks noChangeArrowheads="1"/>
          </p:cNvSpPr>
          <p:nvPr/>
        </p:nvSpPr>
        <p:spPr bwMode="auto">
          <a:xfrm>
            <a:off x="30384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56" name="Oval 84"/>
          <p:cNvSpPr>
            <a:spLocks noChangeArrowheads="1"/>
          </p:cNvSpPr>
          <p:nvPr/>
        </p:nvSpPr>
        <p:spPr bwMode="auto">
          <a:xfrm>
            <a:off x="2565400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57" name="Oval 85"/>
          <p:cNvSpPr>
            <a:spLocks noChangeArrowheads="1"/>
          </p:cNvSpPr>
          <p:nvPr/>
        </p:nvSpPr>
        <p:spPr bwMode="auto">
          <a:xfrm>
            <a:off x="2562225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58" name="AutoShape 86"/>
          <p:cNvSpPr>
            <a:spLocks noChangeArrowheads="1"/>
          </p:cNvSpPr>
          <p:nvPr/>
        </p:nvSpPr>
        <p:spPr bwMode="auto">
          <a:xfrm>
            <a:off x="25781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59" name="AutoShape 87"/>
          <p:cNvSpPr>
            <a:spLocks noChangeArrowheads="1"/>
          </p:cNvSpPr>
          <p:nvPr/>
        </p:nvSpPr>
        <p:spPr bwMode="auto">
          <a:xfrm>
            <a:off x="30353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60" name="Oval 88"/>
          <p:cNvSpPr>
            <a:spLocks noChangeArrowheads="1"/>
          </p:cNvSpPr>
          <p:nvPr/>
        </p:nvSpPr>
        <p:spPr bwMode="auto">
          <a:xfrm>
            <a:off x="2568575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61" name="Oval 89"/>
          <p:cNvSpPr>
            <a:spLocks noChangeArrowheads="1"/>
          </p:cNvSpPr>
          <p:nvPr/>
        </p:nvSpPr>
        <p:spPr bwMode="auto">
          <a:xfrm>
            <a:off x="2565400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62" name="AutoShape 90"/>
          <p:cNvSpPr>
            <a:spLocks noChangeArrowheads="1"/>
          </p:cNvSpPr>
          <p:nvPr/>
        </p:nvSpPr>
        <p:spPr bwMode="auto">
          <a:xfrm>
            <a:off x="25812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63" name="AutoShape 91"/>
          <p:cNvSpPr>
            <a:spLocks noChangeArrowheads="1"/>
          </p:cNvSpPr>
          <p:nvPr/>
        </p:nvSpPr>
        <p:spPr bwMode="auto">
          <a:xfrm>
            <a:off x="30384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64" name="Oval 92"/>
          <p:cNvSpPr>
            <a:spLocks noChangeArrowheads="1"/>
          </p:cNvSpPr>
          <p:nvPr/>
        </p:nvSpPr>
        <p:spPr bwMode="auto">
          <a:xfrm>
            <a:off x="2562225" y="9461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65" name="Oval 93"/>
          <p:cNvSpPr>
            <a:spLocks noChangeArrowheads="1"/>
          </p:cNvSpPr>
          <p:nvPr/>
        </p:nvSpPr>
        <p:spPr bwMode="auto">
          <a:xfrm>
            <a:off x="256222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66" name="AutoShape 94"/>
          <p:cNvSpPr>
            <a:spLocks noChangeArrowheads="1"/>
          </p:cNvSpPr>
          <p:nvPr/>
        </p:nvSpPr>
        <p:spPr bwMode="auto">
          <a:xfrm>
            <a:off x="257810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67" name="AutoShape 95"/>
          <p:cNvSpPr>
            <a:spLocks noChangeArrowheads="1"/>
          </p:cNvSpPr>
          <p:nvPr/>
        </p:nvSpPr>
        <p:spPr bwMode="auto">
          <a:xfrm>
            <a:off x="3032125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68" name="Oval 96"/>
          <p:cNvSpPr>
            <a:spLocks noChangeArrowheads="1"/>
          </p:cNvSpPr>
          <p:nvPr/>
        </p:nvSpPr>
        <p:spPr bwMode="auto">
          <a:xfrm>
            <a:off x="3670300" y="9588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69" name="Oval 97"/>
          <p:cNvSpPr>
            <a:spLocks noChangeArrowheads="1"/>
          </p:cNvSpPr>
          <p:nvPr/>
        </p:nvSpPr>
        <p:spPr bwMode="auto">
          <a:xfrm>
            <a:off x="3667125" y="9620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70" name="AutoShape 98"/>
          <p:cNvSpPr>
            <a:spLocks noChangeArrowheads="1"/>
          </p:cNvSpPr>
          <p:nvPr/>
        </p:nvSpPr>
        <p:spPr bwMode="auto">
          <a:xfrm>
            <a:off x="368300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71" name="AutoShape 99"/>
          <p:cNvSpPr>
            <a:spLocks noChangeArrowheads="1"/>
          </p:cNvSpPr>
          <p:nvPr/>
        </p:nvSpPr>
        <p:spPr bwMode="auto">
          <a:xfrm>
            <a:off x="414020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72" name="Oval 100"/>
          <p:cNvSpPr>
            <a:spLocks noChangeArrowheads="1"/>
          </p:cNvSpPr>
          <p:nvPr/>
        </p:nvSpPr>
        <p:spPr bwMode="auto">
          <a:xfrm>
            <a:off x="3657600" y="9715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73" name="Oval 101"/>
          <p:cNvSpPr>
            <a:spLocks noChangeArrowheads="1"/>
          </p:cNvSpPr>
          <p:nvPr/>
        </p:nvSpPr>
        <p:spPr bwMode="auto">
          <a:xfrm>
            <a:off x="3654425" y="9747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74" name="AutoShape 102"/>
          <p:cNvSpPr>
            <a:spLocks noChangeArrowheads="1"/>
          </p:cNvSpPr>
          <p:nvPr/>
        </p:nvSpPr>
        <p:spPr bwMode="auto">
          <a:xfrm>
            <a:off x="3670300" y="2413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75" name="AutoShape 103"/>
          <p:cNvSpPr>
            <a:spLocks noChangeArrowheads="1"/>
          </p:cNvSpPr>
          <p:nvPr/>
        </p:nvSpPr>
        <p:spPr bwMode="auto">
          <a:xfrm>
            <a:off x="4127500" y="2413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76" name="Oval 104"/>
          <p:cNvSpPr>
            <a:spLocks noChangeArrowheads="1"/>
          </p:cNvSpPr>
          <p:nvPr/>
        </p:nvSpPr>
        <p:spPr bwMode="auto">
          <a:xfrm>
            <a:off x="3670300" y="9588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77" name="Oval 105"/>
          <p:cNvSpPr>
            <a:spLocks noChangeArrowheads="1"/>
          </p:cNvSpPr>
          <p:nvPr/>
        </p:nvSpPr>
        <p:spPr bwMode="auto">
          <a:xfrm>
            <a:off x="3667125" y="9620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>
            <a:off x="368300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79" name="AutoShape 107"/>
          <p:cNvSpPr>
            <a:spLocks noChangeArrowheads="1"/>
          </p:cNvSpPr>
          <p:nvPr/>
        </p:nvSpPr>
        <p:spPr bwMode="auto">
          <a:xfrm>
            <a:off x="414020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80" name="Oval 108"/>
          <p:cNvSpPr>
            <a:spLocks noChangeArrowheads="1"/>
          </p:cNvSpPr>
          <p:nvPr/>
        </p:nvSpPr>
        <p:spPr bwMode="auto">
          <a:xfrm>
            <a:off x="3660775" y="9715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81" name="Oval 109"/>
          <p:cNvSpPr>
            <a:spLocks noChangeArrowheads="1"/>
          </p:cNvSpPr>
          <p:nvPr/>
        </p:nvSpPr>
        <p:spPr bwMode="auto">
          <a:xfrm>
            <a:off x="3657600" y="9747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82" name="AutoShape 110"/>
          <p:cNvSpPr>
            <a:spLocks noChangeArrowheads="1"/>
          </p:cNvSpPr>
          <p:nvPr/>
        </p:nvSpPr>
        <p:spPr bwMode="auto">
          <a:xfrm>
            <a:off x="3673475" y="2413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83" name="AutoShape 111"/>
          <p:cNvSpPr>
            <a:spLocks noChangeArrowheads="1"/>
          </p:cNvSpPr>
          <p:nvPr/>
        </p:nvSpPr>
        <p:spPr bwMode="auto">
          <a:xfrm>
            <a:off x="4130675" y="2413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84" name="Oval 112"/>
          <p:cNvSpPr>
            <a:spLocks noChangeArrowheads="1"/>
          </p:cNvSpPr>
          <p:nvPr/>
        </p:nvSpPr>
        <p:spPr bwMode="auto">
          <a:xfrm>
            <a:off x="3657600" y="9715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85" name="Oval 113"/>
          <p:cNvSpPr>
            <a:spLocks noChangeArrowheads="1"/>
          </p:cNvSpPr>
          <p:nvPr/>
        </p:nvSpPr>
        <p:spPr bwMode="auto">
          <a:xfrm>
            <a:off x="3654425" y="9747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86" name="AutoShape 114"/>
          <p:cNvSpPr>
            <a:spLocks noChangeArrowheads="1"/>
          </p:cNvSpPr>
          <p:nvPr/>
        </p:nvSpPr>
        <p:spPr bwMode="auto">
          <a:xfrm>
            <a:off x="3670300" y="2413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87" name="AutoShape 115"/>
          <p:cNvSpPr>
            <a:spLocks noChangeArrowheads="1"/>
          </p:cNvSpPr>
          <p:nvPr/>
        </p:nvSpPr>
        <p:spPr bwMode="auto">
          <a:xfrm>
            <a:off x="4127500" y="2413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88" name="Oval 116"/>
          <p:cNvSpPr>
            <a:spLocks noChangeArrowheads="1"/>
          </p:cNvSpPr>
          <p:nvPr/>
        </p:nvSpPr>
        <p:spPr bwMode="auto">
          <a:xfrm>
            <a:off x="3660775" y="9715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89" name="Oval 117"/>
          <p:cNvSpPr>
            <a:spLocks noChangeArrowheads="1"/>
          </p:cNvSpPr>
          <p:nvPr/>
        </p:nvSpPr>
        <p:spPr bwMode="auto">
          <a:xfrm>
            <a:off x="3657600" y="9747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0" name="AutoShape 118"/>
          <p:cNvSpPr>
            <a:spLocks noChangeArrowheads="1"/>
          </p:cNvSpPr>
          <p:nvPr/>
        </p:nvSpPr>
        <p:spPr bwMode="auto">
          <a:xfrm>
            <a:off x="3673475" y="2413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91" name="AutoShape 119"/>
          <p:cNvSpPr>
            <a:spLocks noChangeArrowheads="1"/>
          </p:cNvSpPr>
          <p:nvPr/>
        </p:nvSpPr>
        <p:spPr bwMode="auto">
          <a:xfrm>
            <a:off x="4130675" y="2413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92" name="Oval 120"/>
          <p:cNvSpPr>
            <a:spLocks noChangeArrowheads="1"/>
          </p:cNvSpPr>
          <p:nvPr/>
        </p:nvSpPr>
        <p:spPr bwMode="auto">
          <a:xfrm>
            <a:off x="3654425" y="96202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3" name="Oval 121"/>
          <p:cNvSpPr>
            <a:spLocks noChangeArrowheads="1"/>
          </p:cNvSpPr>
          <p:nvPr/>
        </p:nvSpPr>
        <p:spPr bwMode="auto">
          <a:xfrm>
            <a:off x="3654425" y="9620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4" name="AutoShape 122"/>
          <p:cNvSpPr>
            <a:spLocks noChangeArrowheads="1"/>
          </p:cNvSpPr>
          <p:nvPr/>
        </p:nvSpPr>
        <p:spPr bwMode="auto">
          <a:xfrm>
            <a:off x="3670300" y="24447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95" name="AutoShape 123"/>
          <p:cNvSpPr>
            <a:spLocks noChangeArrowheads="1"/>
          </p:cNvSpPr>
          <p:nvPr/>
        </p:nvSpPr>
        <p:spPr bwMode="auto">
          <a:xfrm>
            <a:off x="4124325" y="24447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96" name="Oval 124"/>
          <p:cNvSpPr>
            <a:spLocks noChangeArrowheads="1"/>
          </p:cNvSpPr>
          <p:nvPr/>
        </p:nvSpPr>
        <p:spPr bwMode="auto">
          <a:xfrm>
            <a:off x="4800600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7" name="Oval 125"/>
          <p:cNvSpPr>
            <a:spLocks noChangeArrowheads="1"/>
          </p:cNvSpPr>
          <p:nvPr/>
        </p:nvSpPr>
        <p:spPr bwMode="auto">
          <a:xfrm>
            <a:off x="479742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98" name="AutoShape 126"/>
          <p:cNvSpPr>
            <a:spLocks noChangeArrowheads="1"/>
          </p:cNvSpPr>
          <p:nvPr/>
        </p:nvSpPr>
        <p:spPr bwMode="auto">
          <a:xfrm>
            <a:off x="48133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199" name="AutoShape 127"/>
          <p:cNvSpPr>
            <a:spLocks noChangeArrowheads="1"/>
          </p:cNvSpPr>
          <p:nvPr/>
        </p:nvSpPr>
        <p:spPr bwMode="auto">
          <a:xfrm>
            <a:off x="52705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00" name="Oval 128"/>
          <p:cNvSpPr>
            <a:spLocks noChangeArrowheads="1"/>
          </p:cNvSpPr>
          <p:nvPr/>
        </p:nvSpPr>
        <p:spPr bwMode="auto">
          <a:xfrm>
            <a:off x="4787900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01" name="Oval 129"/>
          <p:cNvSpPr>
            <a:spLocks noChangeArrowheads="1"/>
          </p:cNvSpPr>
          <p:nvPr/>
        </p:nvSpPr>
        <p:spPr bwMode="auto">
          <a:xfrm>
            <a:off x="4784725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02" name="AutoShape 130"/>
          <p:cNvSpPr>
            <a:spLocks noChangeArrowheads="1"/>
          </p:cNvSpPr>
          <p:nvPr/>
        </p:nvSpPr>
        <p:spPr bwMode="auto">
          <a:xfrm>
            <a:off x="48006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03" name="AutoShape 131"/>
          <p:cNvSpPr>
            <a:spLocks noChangeArrowheads="1"/>
          </p:cNvSpPr>
          <p:nvPr/>
        </p:nvSpPr>
        <p:spPr bwMode="auto">
          <a:xfrm>
            <a:off x="52578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04" name="Oval 132"/>
          <p:cNvSpPr>
            <a:spLocks noChangeArrowheads="1"/>
          </p:cNvSpPr>
          <p:nvPr/>
        </p:nvSpPr>
        <p:spPr bwMode="auto">
          <a:xfrm>
            <a:off x="4800600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05" name="Oval 133"/>
          <p:cNvSpPr>
            <a:spLocks noChangeArrowheads="1"/>
          </p:cNvSpPr>
          <p:nvPr/>
        </p:nvSpPr>
        <p:spPr bwMode="auto">
          <a:xfrm>
            <a:off x="479742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>
            <a:off x="48133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07" name="AutoShape 135"/>
          <p:cNvSpPr>
            <a:spLocks noChangeArrowheads="1"/>
          </p:cNvSpPr>
          <p:nvPr/>
        </p:nvSpPr>
        <p:spPr bwMode="auto">
          <a:xfrm>
            <a:off x="52705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08" name="Oval 136"/>
          <p:cNvSpPr>
            <a:spLocks noChangeArrowheads="1"/>
          </p:cNvSpPr>
          <p:nvPr/>
        </p:nvSpPr>
        <p:spPr bwMode="auto">
          <a:xfrm>
            <a:off x="4791075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09" name="Oval 137"/>
          <p:cNvSpPr>
            <a:spLocks noChangeArrowheads="1"/>
          </p:cNvSpPr>
          <p:nvPr/>
        </p:nvSpPr>
        <p:spPr bwMode="auto">
          <a:xfrm>
            <a:off x="4787900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10" name="AutoShape 138"/>
          <p:cNvSpPr>
            <a:spLocks noChangeArrowheads="1"/>
          </p:cNvSpPr>
          <p:nvPr/>
        </p:nvSpPr>
        <p:spPr bwMode="auto">
          <a:xfrm>
            <a:off x="48037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11" name="AutoShape 139"/>
          <p:cNvSpPr>
            <a:spLocks noChangeArrowheads="1"/>
          </p:cNvSpPr>
          <p:nvPr/>
        </p:nvSpPr>
        <p:spPr bwMode="auto">
          <a:xfrm>
            <a:off x="52609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12" name="Oval 140"/>
          <p:cNvSpPr>
            <a:spLocks noChangeArrowheads="1"/>
          </p:cNvSpPr>
          <p:nvPr/>
        </p:nvSpPr>
        <p:spPr bwMode="auto">
          <a:xfrm>
            <a:off x="4787900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13" name="Oval 141"/>
          <p:cNvSpPr>
            <a:spLocks noChangeArrowheads="1"/>
          </p:cNvSpPr>
          <p:nvPr/>
        </p:nvSpPr>
        <p:spPr bwMode="auto">
          <a:xfrm>
            <a:off x="4784725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14" name="AutoShape 142"/>
          <p:cNvSpPr>
            <a:spLocks noChangeArrowheads="1"/>
          </p:cNvSpPr>
          <p:nvPr/>
        </p:nvSpPr>
        <p:spPr bwMode="auto">
          <a:xfrm>
            <a:off x="48006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15" name="AutoShape 143"/>
          <p:cNvSpPr>
            <a:spLocks noChangeArrowheads="1"/>
          </p:cNvSpPr>
          <p:nvPr/>
        </p:nvSpPr>
        <p:spPr bwMode="auto">
          <a:xfrm>
            <a:off x="52578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16" name="Oval 144"/>
          <p:cNvSpPr>
            <a:spLocks noChangeArrowheads="1"/>
          </p:cNvSpPr>
          <p:nvPr/>
        </p:nvSpPr>
        <p:spPr bwMode="auto">
          <a:xfrm>
            <a:off x="4791075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17" name="Oval 145"/>
          <p:cNvSpPr>
            <a:spLocks noChangeArrowheads="1"/>
          </p:cNvSpPr>
          <p:nvPr/>
        </p:nvSpPr>
        <p:spPr bwMode="auto">
          <a:xfrm>
            <a:off x="4787900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18" name="AutoShape 146"/>
          <p:cNvSpPr>
            <a:spLocks noChangeArrowheads="1"/>
          </p:cNvSpPr>
          <p:nvPr/>
        </p:nvSpPr>
        <p:spPr bwMode="auto">
          <a:xfrm>
            <a:off x="48037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19" name="AutoShape 147"/>
          <p:cNvSpPr>
            <a:spLocks noChangeArrowheads="1"/>
          </p:cNvSpPr>
          <p:nvPr/>
        </p:nvSpPr>
        <p:spPr bwMode="auto">
          <a:xfrm>
            <a:off x="52609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20" name="Oval 148"/>
          <p:cNvSpPr>
            <a:spLocks noChangeArrowheads="1"/>
          </p:cNvSpPr>
          <p:nvPr/>
        </p:nvSpPr>
        <p:spPr bwMode="auto">
          <a:xfrm>
            <a:off x="4784725" y="9461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21" name="Oval 149"/>
          <p:cNvSpPr>
            <a:spLocks noChangeArrowheads="1"/>
          </p:cNvSpPr>
          <p:nvPr/>
        </p:nvSpPr>
        <p:spPr bwMode="auto">
          <a:xfrm>
            <a:off x="478472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22" name="AutoShape 150"/>
          <p:cNvSpPr>
            <a:spLocks noChangeArrowheads="1"/>
          </p:cNvSpPr>
          <p:nvPr/>
        </p:nvSpPr>
        <p:spPr bwMode="auto">
          <a:xfrm>
            <a:off x="480060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23" name="AutoShape 151"/>
          <p:cNvSpPr>
            <a:spLocks noChangeArrowheads="1"/>
          </p:cNvSpPr>
          <p:nvPr/>
        </p:nvSpPr>
        <p:spPr bwMode="auto">
          <a:xfrm>
            <a:off x="5254625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24" name="Oval 152"/>
          <p:cNvSpPr>
            <a:spLocks noChangeArrowheads="1"/>
          </p:cNvSpPr>
          <p:nvPr/>
        </p:nvSpPr>
        <p:spPr bwMode="auto">
          <a:xfrm>
            <a:off x="5899150" y="9461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25" name="Oval 153"/>
          <p:cNvSpPr>
            <a:spLocks noChangeArrowheads="1"/>
          </p:cNvSpPr>
          <p:nvPr/>
        </p:nvSpPr>
        <p:spPr bwMode="auto">
          <a:xfrm>
            <a:off x="5895975" y="9493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26" name="AutoShape 154"/>
          <p:cNvSpPr>
            <a:spLocks noChangeArrowheads="1"/>
          </p:cNvSpPr>
          <p:nvPr/>
        </p:nvSpPr>
        <p:spPr bwMode="auto">
          <a:xfrm>
            <a:off x="5911850" y="2159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27" name="AutoShape 155"/>
          <p:cNvSpPr>
            <a:spLocks noChangeArrowheads="1"/>
          </p:cNvSpPr>
          <p:nvPr/>
        </p:nvSpPr>
        <p:spPr bwMode="auto">
          <a:xfrm>
            <a:off x="6369050" y="2159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28" name="Oval 156"/>
          <p:cNvSpPr>
            <a:spLocks noChangeArrowheads="1"/>
          </p:cNvSpPr>
          <p:nvPr/>
        </p:nvSpPr>
        <p:spPr bwMode="auto">
          <a:xfrm>
            <a:off x="5886450" y="9588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29" name="Oval 157"/>
          <p:cNvSpPr>
            <a:spLocks noChangeArrowheads="1"/>
          </p:cNvSpPr>
          <p:nvPr/>
        </p:nvSpPr>
        <p:spPr bwMode="auto">
          <a:xfrm>
            <a:off x="5883275" y="9620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30" name="AutoShape 158"/>
          <p:cNvSpPr>
            <a:spLocks noChangeArrowheads="1"/>
          </p:cNvSpPr>
          <p:nvPr/>
        </p:nvSpPr>
        <p:spPr bwMode="auto">
          <a:xfrm>
            <a:off x="589915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31" name="AutoShape 159"/>
          <p:cNvSpPr>
            <a:spLocks noChangeArrowheads="1"/>
          </p:cNvSpPr>
          <p:nvPr/>
        </p:nvSpPr>
        <p:spPr bwMode="auto">
          <a:xfrm>
            <a:off x="635635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32" name="Oval 160"/>
          <p:cNvSpPr>
            <a:spLocks noChangeArrowheads="1"/>
          </p:cNvSpPr>
          <p:nvPr/>
        </p:nvSpPr>
        <p:spPr bwMode="auto">
          <a:xfrm>
            <a:off x="5899150" y="9461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33" name="Oval 161"/>
          <p:cNvSpPr>
            <a:spLocks noChangeArrowheads="1"/>
          </p:cNvSpPr>
          <p:nvPr/>
        </p:nvSpPr>
        <p:spPr bwMode="auto">
          <a:xfrm>
            <a:off x="5895975" y="9493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34" name="AutoShape 162"/>
          <p:cNvSpPr>
            <a:spLocks noChangeArrowheads="1"/>
          </p:cNvSpPr>
          <p:nvPr/>
        </p:nvSpPr>
        <p:spPr bwMode="auto">
          <a:xfrm>
            <a:off x="5911850" y="2159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35" name="AutoShape 163"/>
          <p:cNvSpPr>
            <a:spLocks noChangeArrowheads="1"/>
          </p:cNvSpPr>
          <p:nvPr/>
        </p:nvSpPr>
        <p:spPr bwMode="auto">
          <a:xfrm>
            <a:off x="6369050" y="2159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36" name="Oval 164"/>
          <p:cNvSpPr>
            <a:spLocks noChangeArrowheads="1"/>
          </p:cNvSpPr>
          <p:nvPr/>
        </p:nvSpPr>
        <p:spPr bwMode="auto">
          <a:xfrm>
            <a:off x="5889625" y="9588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37" name="Oval 165"/>
          <p:cNvSpPr>
            <a:spLocks noChangeArrowheads="1"/>
          </p:cNvSpPr>
          <p:nvPr/>
        </p:nvSpPr>
        <p:spPr bwMode="auto">
          <a:xfrm>
            <a:off x="5886450" y="9620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38" name="AutoShape 166"/>
          <p:cNvSpPr>
            <a:spLocks noChangeArrowheads="1"/>
          </p:cNvSpPr>
          <p:nvPr/>
        </p:nvSpPr>
        <p:spPr bwMode="auto">
          <a:xfrm>
            <a:off x="5902325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39" name="AutoShape 167"/>
          <p:cNvSpPr>
            <a:spLocks noChangeArrowheads="1"/>
          </p:cNvSpPr>
          <p:nvPr/>
        </p:nvSpPr>
        <p:spPr bwMode="auto">
          <a:xfrm>
            <a:off x="6359525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40" name="Oval 168"/>
          <p:cNvSpPr>
            <a:spLocks noChangeArrowheads="1"/>
          </p:cNvSpPr>
          <p:nvPr/>
        </p:nvSpPr>
        <p:spPr bwMode="auto">
          <a:xfrm>
            <a:off x="5886450" y="9588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41" name="Oval 169"/>
          <p:cNvSpPr>
            <a:spLocks noChangeArrowheads="1"/>
          </p:cNvSpPr>
          <p:nvPr/>
        </p:nvSpPr>
        <p:spPr bwMode="auto">
          <a:xfrm>
            <a:off x="5883275" y="9620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42" name="AutoShape 170"/>
          <p:cNvSpPr>
            <a:spLocks noChangeArrowheads="1"/>
          </p:cNvSpPr>
          <p:nvPr/>
        </p:nvSpPr>
        <p:spPr bwMode="auto">
          <a:xfrm>
            <a:off x="589915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43" name="AutoShape 171"/>
          <p:cNvSpPr>
            <a:spLocks noChangeArrowheads="1"/>
          </p:cNvSpPr>
          <p:nvPr/>
        </p:nvSpPr>
        <p:spPr bwMode="auto">
          <a:xfrm>
            <a:off x="635635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44" name="Oval 172"/>
          <p:cNvSpPr>
            <a:spLocks noChangeArrowheads="1"/>
          </p:cNvSpPr>
          <p:nvPr/>
        </p:nvSpPr>
        <p:spPr bwMode="auto">
          <a:xfrm>
            <a:off x="5889625" y="9588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45" name="Oval 173"/>
          <p:cNvSpPr>
            <a:spLocks noChangeArrowheads="1"/>
          </p:cNvSpPr>
          <p:nvPr/>
        </p:nvSpPr>
        <p:spPr bwMode="auto">
          <a:xfrm>
            <a:off x="5886450" y="9620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46" name="AutoShape 174"/>
          <p:cNvSpPr>
            <a:spLocks noChangeArrowheads="1"/>
          </p:cNvSpPr>
          <p:nvPr/>
        </p:nvSpPr>
        <p:spPr bwMode="auto">
          <a:xfrm>
            <a:off x="5902325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47" name="AutoShape 175"/>
          <p:cNvSpPr>
            <a:spLocks noChangeArrowheads="1"/>
          </p:cNvSpPr>
          <p:nvPr/>
        </p:nvSpPr>
        <p:spPr bwMode="auto">
          <a:xfrm>
            <a:off x="6359525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48" name="Oval 176"/>
          <p:cNvSpPr>
            <a:spLocks noChangeArrowheads="1"/>
          </p:cNvSpPr>
          <p:nvPr/>
        </p:nvSpPr>
        <p:spPr bwMode="auto">
          <a:xfrm>
            <a:off x="5883275" y="94932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49" name="Oval 177"/>
          <p:cNvSpPr>
            <a:spLocks noChangeArrowheads="1"/>
          </p:cNvSpPr>
          <p:nvPr/>
        </p:nvSpPr>
        <p:spPr bwMode="auto">
          <a:xfrm>
            <a:off x="5883275" y="949325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50" name="AutoShape 178"/>
          <p:cNvSpPr>
            <a:spLocks noChangeArrowheads="1"/>
          </p:cNvSpPr>
          <p:nvPr/>
        </p:nvSpPr>
        <p:spPr bwMode="auto">
          <a:xfrm>
            <a:off x="5899150" y="23177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51" name="AutoShape 179"/>
          <p:cNvSpPr>
            <a:spLocks noChangeArrowheads="1"/>
          </p:cNvSpPr>
          <p:nvPr/>
        </p:nvSpPr>
        <p:spPr bwMode="auto">
          <a:xfrm>
            <a:off x="6353175" y="23177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52" name="Oval 180"/>
          <p:cNvSpPr>
            <a:spLocks noChangeArrowheads="1"/>
          </p:cNvSpPr>
          <p:nvPr/>
        </p:nvSpPr>
        <p:spPr bwMode="auto">
          <a:xfrm>
            <a:off x="6873875" y="9302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53" name="Oval 181"/>
          <p:cNvSpPr>
            <a:spLocks noChangeArrowheads="1"/>
          </p:cNvSpPr>
          <p:nvPr/>
        </p:nvSpPr>
        <p:spPr bwMode="auto">
          <a:xfrm>
            <a:off x="6870700" y="9334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54" name="AutoShape 182"/>
          <p:cNvSpPr>
            <a:spLocks noChangeArrowheads="1"/>
          </p:cNvSpPr>
          <p:nvPr/>
        </p:nvSpPr>
        <p:spPr bwMode="auto">
          <a:xfrm>
            <a:off x="6886575" y="2000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55" name="AutoShape 183"/>
          <p:cNvSpPr>
            <a:spLocks noChangeArrowheads="1"/>
          </p:cNvSpPr>
          <p:nvPr/>
        </p:nvSpPr>
        <p:spPr bwMode="auto">
          <a:xfrm>
            <a:off x="7343775" y="2000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56" name="Oval 184"/>
          <p:cNvSpPr>
            <a:spLocks noChangeArrowheads="1"/>
          </p:cNvSpPr>
          <p:nvPr/>
        </p:nvSpPr>
        <p:spPr bwMode="auto">
          <a:xfrm>
            <a:off x="6861175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57" name="Oval 185"/>
          <p:cNvSpPr>
            <a:spLocks noChangeArrowheads="1"/>
          </p:cNvSpPr>
          <p:nvPr/>
        </p:nvSpPr>
        <p:spPr bwMode="auto">
          <a:xfrm>
            <a:off x="6858000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58" name="AutoShape 186"/>
          <p:cNvSpPr>
            <a:spLocks noChangeArrowheads="1"/>
          </p:cNvSpPr>
          <p:nvPr/>
        </p:nvSpPr>
        <p:spPr bwMode="auto">
          <a:xfrm>
            <a:off x="687387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59" name="AutoShape 187"/>
          <p:cNvSpPr>
            <a:spLocks noChangeArrowheads="1"/>
          </p:cNvSpPr>
          <p:nvPr/>
        </p:nvSpPr>
        <p:spPr bwMode="auto">
          <a:xfrm>
            <a:off x="733107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60" name="Oval 188"/>
          <p:cNvSpPr>
            <a:spLocks noChangeArrowheads="1"/>
          </p:cNvSpPr>
          <p:nvPr/>
        </p:nvSpPr>
        <p:spPr bwMode="auto">
          <a:xfrm>
            <a:off x="6873875" y="9302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61" name="Oval 189"/>
          <p:cNvSpPr>
            <a:spLocks noChangeArrowheads="1"/>
          </p:cNvSpPr>
          <p:nvPr/>
        </p:nvSpPr>
        <p:spPr bwMode="auto">
          <a:xfrm>
            <a:off x="6870700" y="9334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62" name="AutoShape 190"/>
          <p:cNvSpPr>
            <a:spLocks noChangeArrowheads="1"/>
          </p:cNvSpPr>
          <p:nvPr/>
        </p:nvSpPr>
        <p:spPr bwMode="auto">
          <a:xfrm>
            <a:off x="6886575" y="2000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63" name="AutoShape 191"/>
          <p:cNvSpPr>
            <a:spLocks noChangeArrowheads="1"/>
          </p:cNvSpPr>
          <p:nvPr/>
        </p:nvSpPr>
        <p:spPr bwMode="auto">
          <a:xfrm>
            <a:off x="7343775" y="2000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64" name="Oval 192"/>
          <p:cNvSpPr>
            <a:spLocks noChangeArrowheads="1"/>
          </p:cNvSpPr>
          <p:nvPr/>
        </p:nvSpPr>
        <p:spPr bwMode="auto">
          <a:xfrm>
            <a:off x="6864350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65" name="Oval 193"/>
          <p:cNvSpPr>
            <a:spLocks noChangeArrowheads="1"/>
          </p:cNvSpPr>
          <p:nvPr/>
        </p:nvSpPr>
        <p:spPr bwMode="auto">
          <a:xfrm>
            <a:off x="686117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66" name="AutoShape 194"/>
          <p:cNvSpPr>
            <a:spLocks noChangeArrowheads="1"/>
          </p:cNvSpPr>
          <p:nvPr/>
        </p:nvSpPr>
        <p:spPr bwMode="auto">
          <a:xfrm>
            <a:off x="687705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67" name="AutoShape 195"/>
          <p:cNvSpPr>
            <a:spLocks noChangeArrowheads="1"/>
          </p:cNvSpPr>
          <p:nvPr/>
        </p:nvSpPr>
        <p:spPr bwMode="auto">
          <a:xfrm>
            <a:off x="733425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68" name="Oval 196"/>
          <p:cNvSpPr>
            <a:spLocks noChangeArrowheads="1"/>
          </p:cNvSpPr>
          <p:nvPr/>
        </p:nvSpPr>
        <p:spPr bwMode="auto">
          <a:xfrm>
            <a:off x="6861175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69" name="Oval 197"/>
          <p:cNvSpPr>
            <a:spLocks noChangeArrowheads="1"/>
          </p:cNvSpPr>
          <p:nvPr/>
        </p:nvSpPr>
        <p:spPr bwMode="auto">
          <a:xfrm>
            <a:off x="6858000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0" name="AutoShape 198"/>
          <p:cNvSpPr>
            <a:spLocks noChangeArrowheads="1"/>
          </p:cNvSpPr>
          <p:nvPr/>
        </p:nvSpPr>
        <p:spPr bwMode="auto">
          <a:xfrm>
            <a:off x="687387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71" name="AutoShape 199"/>
          <p:cNvSpPr>
            <a:spLocks noChangeArrowheads="1"/>
          </p:cNvSpPr>
          <p:nvPr/>
        </p:nvSpPr>
        <p:spPr bwMode="auto">
          <a:xfrm>
            <a:off x="7331075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72" name="Oval 200"/>
          <p:cNvSpPr>
            <a:spLocks noChangeArrowheads="1"/>
          </p:cNvSpPr>
          <p:nvPr/>
        </p:nvSpPr>
        <p:spPr bwMode="auto">
          <a:xfrm>
            <a:off x="6864350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3" name="Oval 201"/>
          <p:cNvSpPr>
            <a:spLocks noChangeArrowheads="1"/>
          </p:cNvSpPr>
          <p:nvPr/>
        </p:nvSpPr>
        <p:spPr bwMode="auto">
          <a:xfrm>
            <a:off x="686117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4" name="AutoShape 202"/>
          <p:cNvSpPr>
            <a:spLocks noChangeArrowheads="1"/>
          </p:cNvSpPr>
          <p:nvPr/>
        </p:nvSpPr>
        <p:spPr bwMode="auto">
          <a:xfrm>
            <a:off x="687705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75" name="AutoShape 203"/>
          <p:cNvSpPr>
            <a:spLocks noChangeArrowheads="1"/>
          </p:cNvSpPr>
          <p:nvPr/>
        </p:nvSpPr>
        <p:spPr bwMode="auto">
          <a:xfrm>
            <a:off x="733425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76" name="Oval 204"/>
          <p:cNvSpPr>
            <a:spLocks noChangeArrowheads="1"/>
          </p:cNvSpPr>
          <p:nvPr/>
        </p:nvSpPr>
        <p:spPr bwMode="auto">
          <a:xfrm>
            <a:off x="6858000" y="9334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" name="Oval 205"/>
          <p:cNvSpPr>
            <a:spLocks noChangeArrowheads="1"/>
          </p:cNvSpPr>
          <p:nvPr/>
        </p:nvSpPr>
        <p:spPr bwMode="auto">
          <a:xfrm>
            <a:off x="6858000" y="9334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" name="AutoShape 206"/>
          <p:cNvSpPr>
            <a:spLocks noChangeArrowheads="1"/>
          </p:cNvSpPr>
          <p:nvPr/>
        </p:nvSpPr>
        <p:spPr bwMode="auto">
          <a:xfrm>
            <a:off x="6873875" y="2159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79" name="AutoShape 207"/>
          <p:cNvSpPr>
            <a:spLocks noChangeArrowheads="1"/>
          </p:cNvSpPr>
          <p:nvPr/>
        </p:nvSpPr>
        <p:spPr bwMode="auto">
          <a:xfrm>
            <a:off x="7327900" y="2159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80" name="Oval 208"/>
          <p:cNvSpPr>
            <a:spLocks noChangeArrowheads="1"/>
          </p:cNvSpPr>
          <p:nvPr/>
        </p:nvSpPr>
        <p:spPr bwMode="auto">
          <a:xfrm>
            <a:off x="8001000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81" name="Oval 209"/>
          <p:cNvSpPr>
            <a:spLocks noChangeArrowheads="1"/>
          </p:cNvSpPr>
          <p:nvPr/>
        </p:nvSpPr>
        <p:spPr bwMode="auto">
          <a:xfrm>
            <a:off x="799782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82" name="AutoShape 210"/>
          <p:cNvSpPr>
            <a:spLocks noChangeArrowheads="1"/>
          </p:cNvSpPr>
          <p:nvPr/>
        </p:nvSpPr>
        <p:spPr bwMode="auto">
          <a:xfrm>
            <a:off x="80137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83" name="AutoShape 211"/>
          <p:cNvSpPr>
            <a:spLocks noChangeArrowheads="1"/>
          </p:cNvSpPr>
          <p:nvPr/>
        </p:nvSpPr>
        <p:spPr bwMode="auto">
          <a:xfrm>
            <a:off x="84709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84" name="Oval 212"/>
          <p:cNvSpPr>
            <a:spLocks noChangeArrowheads="1"/>
          </p:cNvSpPr>
          <p:nvPr/>
        </p:nvSpPr>
        <p:spPr bwMode="auto">
          <a:xfrm>
            <a:off x="7988300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85" name="Oval 213"/>
          <p:cNvSpPr>
            <a:spLocks noChangeArrowheads="1"/>
          </p:cNvSpPr>
          <p:nvPr/>
        </p:nvSpPr>
        <p:spPr bwMode="auto">
          <a:xfrm>
            <a:off x="7985125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86" name="AutoShape 214"/>
          <p:cNvSpPr>
            <a:spLocks noChangeArrowheads="1"/>
          </p:cNvSpPr>
          <p:nvPr/>
        </p:nvSpPr>
        <p:spPr bwMode="auto">
          <a:xfrm>
            <a:off x="80010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87" name="AutoShape 215"/>
          <p:cNvSpPr>
            <a:spLocks noChangeArrowheads="1"/>
          </p:cNvSpPr>
          <p:nvPr/>
        </p:nvSpPr>
        <p:spPr bwMode="auto">
          <a:xfrm>
            <a:off x="84582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88" name="Oval 216"/>
          <p:cNvSpPr>
            <a:spLocks noChangeArrowheads="1"/>
          </p:cNvSpPr>
          <p:nvPr/>
        </p:nvSpPr>
        <p:spPr bwMode="auto">
          <a:xfrm>
            <a:off x="8001000" y="9429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89" name="Oval 217"/>
          <p:cNvSpPr>
            <a:spLocks noChangeArrowheads="1"/>
          </p:cNvSpPr>
          <p:nvPr/>
        </p:nvSpPr>
        <p:spPr bwMode="auto">
          <a:xfrm>
            <a:off x="799782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90" name="AutoShape 218"/>
          <p:cNvSpPr>
            <a:spLocks noChangeArrowheads="1"/>
          </p:cNvSpPr>
          <p:nvPr/>
        </p:nvSpPr>
        <p:spPr bwMode="auto">
          <a:xfrm>
            <a:off x="80137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91" name="AutoShape 219"/>
          <p:cNvSpPr>
            <a:spLocks noChangeArrowheads="1"/>
          </p:cNvSpPr>
          <p:nvPr/>
        </p:nvSpPr>
        <p:spPr bwMode="auto">
          <a:xfrm>
            <a:off x="8470900" y="2127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92" name="Oval 220"/>
          <p:cNvSpPr>
            <a:spLocks noChangeArrowheads="1"/>
          </p:cNvSpPr>
          <p:nvPr/>
        </p:nvSpPr>
        <p:spPr bwMode="auto">
          <a:xfrm>
            <a:off x="7991475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93" name="Oval 221"/>
          <p:cNvSpPr>
            <a:spLocks noChangeArrowheads="1"/>
          </p:cNvSpPr>
          <p:nvPr/>
        </p:nvSpPr>
        <p:spPr bwMode="auto">
          <a:xfrm>
            <a:off x="7988300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94" name="AutoShape 222"/>
          <p:cNvSpPr>
            <a:spLocks noChangeArrowheads="1"/>
          </p:cNvSpPr>
          <p:nvPr/>
        </p:nvSpPr>
        <p:spPr bwMode="auto">
          <a:xfrm>
            <a:off x="80041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95" name="AutoShape 223"/>
          <p:cNvSpPr>
            <a:spLocks noChangeArrowheads="1"/>
          </p:cNvSpPr>
          <p:nvPr/>
        </p:nvSpPr>
        <p:spPr bwMode="auto">
          <a:xfrm>
            <a:off x="84613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96" name="Oval 224"/>
          <p:cNvSpPr>
            <a:spLocks noChangeArrowheads="1"/>
          </p:cNvSpPr>
          <p:nvPr/>
        </p:nvSpPr>
        <p:spPr bwMode="auto">
          <a:xfrm>
            <a:off x="7988300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97" name="Oval 225"/>
          <p:cNvSpPr>
            <a:spLocks noChangeArrowheads="1"/>
          </p:cNvSpPr>
          <p:nvPr/>
        </p:nvSpPr>
        <p:spPr bwMode="auto">
          <a:xfrm>
            <a:off x="7985125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98" name="AutoShape 226"/>
          <p:cNvSpPr>
            <a:spLocks noChangeArrowheads="1"/>
          </p:cNvSpPr>
          <p:nvPr/>
        </p:nvSpPr>
        <p:spPr bwMode="auto">
          <a:xfrm>
            <a:off x="80010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299" name="AutoShape 227"/>
          <p:cNvSpPr>
            <a:spLocks noChangeArrowheads="1"/>
          </p:cNvSpPr>
          <p:nvPr/>
        </p:nvSpPr>
        <p:spPr bwMode="auto">
          <a:xfrm>
            <a:off x="8458200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300" name="Oval 228"/>
          <p:cNvSpPr>
            <a:spLocks noChangeArrowheads="1"/>
          </p:cNvSpPr>
          <p:nvPr/>
        </p:nvSpPr>
        <p:spPr bwMode="auto">
          <a:xfrm>
            <a:off x="7991475" y="955675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01" name="Oval 229"/>
          <p:cNvSpPr>
            <a:spLocks noChangeArrowheads="1"/>
          </p:cNvSpPr>
          <p:nvPr/>
        </p:nvSpPr>
        <p:spPr bwMode="auto">
          <a:xfrm>
            <a:off x="7988300" y="9588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02" name="AutoShape 230"/>
          <p:cNvSpPr>
            <a:spLocks noChangeArrowheads="1"/>
          </p:cNvSpPr>
          <p:nvPr/>
        </p:nvSpPr>
        <p:spPr bwMode="auto">
          <a:xfrm>
            <a:off x="80041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303" name="AutoShape 231"/>
          <p:cNvSpPr>
            <a:spLocks noChangeArrowheads="1"/>
          </p:cNvSpPr>
          <p:nvPr/>
        </p:nvSpPr>
        <p:spPr bwMode="auto">
          <a:xfrm>
            <a:off x="8461375" y="225425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304" name="Oval 232"/>
          <p:cNvSpPr>
            <a:spLocks noChangeArrowheads="1"/>
          </p:cNvSpPr>
          <p:nvPr/>
        </p:nvSpPr>
        <p:spPr bwMode="auto">
          <a:xfrm>
            <a:off x="7985125" y="946150"/>
            <a:ext cx="838200" cy="822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05" name="Oval 233"/>
          <p:cNvSpPr>
            <a:spLocks noChangeArrowheads="1"/>
          </p:cNvSpPr>
          <p:nvPr/>
        </p:nvSpPr>
        <p:spPr bwMode="auto">
          <a:xfrm>
            <a:off x="7985125" y="946150"/>
            <a:ext cx="838200" cy="8223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06" name="AutoShape 234"/>
          <p:cNvSpPr>
            <a:spLocks noChangeArrowheads="1"/>
          </p:cNvSpPr>
          <p:nvPr/>
        </p:nvSpPr>
        <p:spPr bwMode="auto">
          <a:xfrm>
            <a:off x="8001000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3307" name="AutoShape 235"/>
          <p:cNvSpPr>
            <a:spLocks noChangeArrowheads="1"/>
          </p:cNvSpPr>
          <p:nvPr/>
        </p:nvSpPr>
        <p:spPr bwMode="auto">
          <a:xfrm>
            <a:off x="8455025" y="228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pic>
        <p:nvPicPr>
          <p:cNvPr id="2" name="Picture 5" descr="connect fo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5"/>
          <a:stretch>
            <a:fillRect/>
          </a:stretch>
        </p:blipFill>
        <p:spPr bwMode="auto">
          <a:xfrm>
            <a:off x="-23813" y="792163"/>
            <a:ext cx="9167813" cy="606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239"/>
          <p:cNvSpPr>
            <a:spLocks noChangeArrowheads="1" noChangeShapeType="1" noTextEdit="1"/>
          </p:cNvSpPr>
          <p:nvPr/>
        </p:nvSpPr>
        <p:spPr bwMode="auto">
          <a:xfrm>
            <a:off x="647700" y="241300"/>
            <a:ext cx="1524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sp>
        <p:nvSpPr>
          <p:cNvPr id="4" name="WordArt 240"/>
          <p:cNvSpPr>
            <a:spLocks noChangeArrowheads="1" noChangeShapeType="1" noTextEdit="1"/>
          </p:cNvSpPr>
          <p:nvPr/>
        </p:nvSpPr>
        <p:spPr bwMode="auto">
          <a:xfrm>
            <a:off x="1778000" y="228600"/>
            <a:ext cx="1524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</a:p>
        </p:txBody>
      </p:sp>
      <p:sp>
        <p:nvSpPr>
          <p:cNvPr id="5" name="WordArt 241"/>
          <p:cNvSpPr>
            <a:spLocks noChangeArrowheads="1" noChangeShapeType="1" noTextEdit="1"/>
          </p:cNvSpPr>
          <p:nvPr/>
        </p:nvSpPr>
        <p:spPr bwMode="auto">
          <a:xfrm>
            <a:off x="2870200" y="254000"/>
            <a:ext cx="1524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3</a:t>
            </a:r>
          </a:p>
        </p:txBody>
      </p:sp>
      <p:sp>
        <p:nvSpPr>
          <p:cNvPr id="6" name="WordArt 242"/>
          <p:cNvSpPr>
            <a:spLocks noChangeArrowheads="1" noChangeShapeType="1" noTextEdit="1"/>
          </p:cNvSpPr>
          <p:nvPr/>
        </p:nvSpPr>
        <p:spPr bwMode="auto">
          <a:xfrm>
            <a:off x="3975100" y="266700"/>
            <a:ext cx="1524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4</a:t>
            </a:r>
          </a:p>
        </p:txBody>
      </p:sp>
      <p:sp>
        <p:nvSpPr>
          <p:cNvPr id="7" name="WordArt 243"/>
          <p:cNvSpPr>
            <a:spLocks noChangeArrowheads="1" noChangeShapeType="1" noTextEdit="1"/>
          </p:cNvSpPr>
          <p:nvPr/>
        </p:nvSpPr>
        <p:spPr bwMode="auto">
          <a:xfrm>
            <a:off x="5105400" y="266700"/>
            <a:ext cx="1524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5</a:t>
            </a:r>
          </a:p>
        </p:txBody>
      </p:sp>
      <p:sp>
        <p:nvSpPr>
          <p:cNvPr id="8" name="WordArt 244"/>
          <p:cNvSpPr>
            <a:spLocks noChangeArrowheads="1" noChangeShapeType="1" noTextEdit="1"/>
          </p:cNvSpPr>
          <p:nvPr/>
        </p:nvSpPr>
        <p:spPr bwMode="auto">
          <a:xfrm>
            <a:off x="6197600" y="254000"/>
            <a:ext cx="1524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6</a:t>
            </a:r>
          </a:p>
        </p:txBody>
      </p:sp>
      <p:sp>
        <p:nvSpPr>
          <p:cNvPr id="9" name="WordArt 245"/>
          <p:cNvSpPr>
            <a:spLocks noChangeArrowheads="1" noChangeShapeType="1" noTextEdit="1"/>
          </p:cNvSpPr>
          <p:nvPr/>
        </p:nvSpPr>
        <p:spPr bwMode="auto">
          <a:xfrm>
            <a:off x="7175500" y="241300"/>
            <a:ext cx="1524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7</a:t>
            </a:r>
          </a:p>
        </p:txBody>
      </p:sp>
      <p:sp>
        <p:nvSpPr>
          <p:cNvPr id="3308" name="WordArt 246"/>
          <p:cNvSpPr>
            <a:spLocks noChangeArrowheads="1" noChangeShapeType="1" noTextEdit="1"/>
          </p:cNvSpPr>
          <p:nvPr/>
        </p:nvSpPr>
        <p:spPr bwMode="auto">
          <a:xfrm>
            <a:off x="8305800" y="228600"/>
            <a:ext cx="1524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8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0.6067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1.11111E-6 0.6113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5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4880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9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4885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1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5549E-6 L 5.55556E-7 0.3669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1676E-6 L 3.33333E-6 0.367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8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-3.33333E-6 0.1227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27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1676E-6 L -5.55556E-7 0.12324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5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2439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85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 nodeType="clickPar">
                      <p:stCondLst>
                        <p:cond delay="0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2443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08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 nodeType="clickPar">
                      <p:stCondLst>
                        <p:cond delay="0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 nodeType="clickPar">
                      <p:stCondLst>
                        <p:cond delay="0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0.60671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4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 nodeType="clickPar">
                      <p:stCondLst>
                        <p:cond delay="0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1.11111E-6 0.61134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56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 nodeType="clickPar">
                      <p:stCondLst>
                        <p:cond delay="0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48809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93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48855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16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5549E-6 L 5.55556E-7 0.36693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5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 nodeType="clickPar">
                      <p:stCondLst>
                        <p:cond delay="0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1676E-6 L 3.33333E-6 0.3674 " pathEditMode="relative" rAng="0" ptsTypes="AA">
                                      <p:cBhvr>
                                        <p:cTn id="235" dur="2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8"/>
                                    </p:animMotion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3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 nodeType="clickPar">
                      <p:stCondLst>
                        <p:cond delay="0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-3.33333E-6 0.12277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27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8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 nodeType="clickPar">
                      <p:stCondLst>
                        <p:cond delay="0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1676E-6 L -5.55556E-7 0.12324 " pathEditMode="relative" rAng="0" ptsTypes="AA">
                                      <p:cBhvr>
                                        <p:cTn id="257" dur="2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50"/>
                                    </p:animMotion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 nodeType="clickPar">
                      <p:stCondLst>
                        <p:cond delay="0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24393 " pathEditMode="relative" rAng="0" ptsTypes="AA">
                                      <p:cBhvr>
                                        <p:cTn id="268" dur="2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85"/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 nodeType="clickPar">
                      <p:stCondLst>
                        <p:cond delay="0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24439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08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 nodeType="clickPar">
                      <p:stCondLst>
                        <p:cond delay="0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4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3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 nodeType="clickPar">
                      <p:stCondLst>
                        <p:cond delay="0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308" dur="2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6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3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 nodeType="clickPar">
                      <p:stCondLst>
                        <p:cond delay="0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319" dur="20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7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3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 nodeType="clickPar">
                      <p:stCondLst>
                        <p:cond delay="0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0.60671 " pathEditMode="relative" rAng="0" ptsTypes="AA">
                                      <p:cBhvr>
                                        <p:cTn id="330" dur="20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4"/>
                                    </p:animMotion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2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3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 nodeType="clickPar">
                      <p:stCondLst>
                        <p:cond delay="0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1.11111E-6 0.61134 " pathEditMode="relative" rAng="0" ptsTypes="AA">
                                      <p:cBhvr>
                                        <p:cTn id="341" dur="20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56"/>
                                    </p:animMotion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3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3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 nodeType="clickPar">
                      <p:stCondLst>
                        <p:cond delay="0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48809 " pathEditMode="relative" rAng="0" ptsTypes="AA">
                                      <p:cBhvr>
                                        <p:cTn id="352" dur="20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93"/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8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3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 nodeType="clickPar">
                      <p:stCondLst>
                        <p:cond delay="0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48855 " pathEditMode="relative" rAng="0" ptsTypes="AA">
                                      <p:cBhvr>
                                        <p:cTn id="363" dur="20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16"/>
                                    </p:animMotion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9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3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 nodeType="clickPar">
                      <p:stCondLst>
                        <p:cond delay="0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5549E-6 L 5.55556E-7 0.36693 " pathEditMode="relative" rAng="0" ptsTypes="AA">
                                      <p:cBhvr>
                                        <p:cTn id="374" dur="20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5"/>
                                    </p:animMotion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3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 nodeType="clickPar">
                      <p:stCondLst>
                        <p:cond delay="0"/>
                      </p:stCondLst>
                      <p:childTnLst>
                        <p:par>
                          <p:cTn id="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1676E-6 L 3.33333E-6 0.3674 " pathEditMode="relative" rAng="0" ptsTypes="AA">
                                      <p:cBhvr>
                                        <p:cTn id="385" dur="2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8"/>
                                    </p:animMotion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5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3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 nodeType="clickPar">
                      <p:stCondLst>
                        <p:cond delay="0"/>
                      </p:stCondLst>
                      <p:childTnLst>
                        <p:par>
                          <p:cTn id="3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-3.33333E-6 0.12277 " pathEditMode="relative" rAng="0" ptsTypes="AA">
                                      <p:cBhvr>
                                        <p:cTn id="396" dur="20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27"/>
                                    </p:animMotion>
                                  </p:childTnLst>
                                </p:cTn>
                              </p:par>
                              <p:par>
                                <p:cTn id="3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6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3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 nodeType="clickPar">
                      <p:stCondLst>
                        <p:cond delay="0"/>
                      </p:stCondLst>
                      <p:childTnLst>
                        <p:par>
                          <p:cTn id="4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1676E-6 L -5.55556E-7 0.12324 " pathEditMode="relative" rAng="0" ptsTypes="AA">
                                      <p:cBhvr>
                                        <p:cTn id="407" dur="20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50"/>
                                    </p:animMotion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7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 nodeType="clickPar">
                      <p:stCondLst>
                        <p:cond delay="0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24393 " pathEditMode="relative" rAng="0" ptsTypes="AA">
                                      <p:cBhvr>
                                        <p:cTn id="418" dur="20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85"/>
                                    </p:animMotion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0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 nodeType="clickPar">
                      <p:stCondLst>
                        <p:cond delay="0"/>
                      </p:stCondLst>
                      <p:childTnLst>
                        <p:par>
                          <p:cTn id="4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24439 " pathEditMode="relative" rAng="0" ptsTypes="AA">
                                      <p:cBhvr>
                                        <p:cTn id="429" dur="20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08"/>
                                    </p:animMotion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 nodeType="clickPar">
                      <p:stCondLst>
                        <p:cond delay="0"/>
                      </p:stCondLst>
                      <p:childTnLst>
                        <p:par>
                          <p:cTn id="4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443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" fill="hold" nodeType="clickPar">
                      <p:stCondLst>
                        <p:cond delay="0"/>
                      </p:stCondLst>
                      <p:childTnLst>
                        <p:par>
                          <p:cTn id="4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3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 nodeType="clickPar">
                      <p:stCondLst>
                        <p:cond delay="0"/>
                      </p:stCondLst>
                      <p:childTnLst>
                        <p:par>
                          <p:cTn id="4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458" dur="2000" fill="hold"/>
                                        <p:tgtEl>
                                          <p:spTgt spid="3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4"/>
                  </p:tgtEl>
                </p:cond>
              </p:nextCondLst>
            </p:seq>
            <p:seq concurrent="1" nextAc="seek">
              <p:cTn id="463" restart="whenNotActive" fill="hold" evtFilter="cancelBubble" nodeType="interactiveSeq">
                <p:stCondLst>
                  <p:cond evt="onClick" delay="0">
                    <p:tgtEl>
                      <p:spTgt spid="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" fill="hold" nodeType="clickPar">
                      <p:stCondLst>
                        <p:cond delay="0"/>
                      </p:stCondLst>
                      <p:childTnLst>
                        <p:par>
                          <p:cTn id="4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469" dur="20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5"/>
                  </p:tgtEl>
                </p:cond>
              </p:nextCondLst>
            </p:seq>
            <p:seq concurrent="1" nextAc="seek">
              <p:cTn id="474" restart="whenNotActive" fill="hold" evtFilter="cancelBubble" nodeType="interactiveSeq">
                <p:stCondLst>
                  <p:cond evt="onClick" delay="0">
                    <p:tgtEl>
                      <p:spTgt spid="3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5" fill="hold" nodeType="clickPar">
                      <p:stCondLst>
                        <p:cond delay="0"/>
                      </p:stCondLst>
                      <p:childTnLst>
                        <p:par>
                          <p:cTn id="4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0.60671 " pathEditMode="relative" rAng="0" ptsTypes="AA">
                                      <p:cBhvr>
                                        <p:cTn id="480" dur="20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4"/>
                                    </p:animMotion>
                                  </p:childTnLst>
                                </p:cTn>
                              </p:par>
                              <p:par>
                                <p:cTn id="4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0"/>
                  </p:tgtEl>
                </p:cond>
              </p:nextCondLst>
            </p:seq>
            <p:seq concurrent="1" nextAc="seek">
              <p:cTn id="485" restart="whenNotActive" fill="hold" evtFilter="cancelBubble" nodeType="interactiveSeq">
                <p:stCondLst>
                  <p:cond evt="onClick" delay="0">
                    <p:tgtEl>
                      <p:spTgt spid="3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6" fill="hold" nodeType="clickPar">
                      <p:stCondLst>
                        <p:cond delay="0"/>
                      </p:stCondLst>
                      <p:childTnLst>
                        <p:par>
                          <p:cTn id="4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1.11111E-6 0.61134 " pathEditMode="relative" rAng="0" ptsTypes="AA">
                                      <p:cBhvr>
                                        <p:cTn id="491" dur="20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56"/>
                                    </p:animMotion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1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 nodeType="clickPar">
                      <p:stCondLst>
                        <p:cond delay="0"/>
                      </p:stCondLst>
                      <p:childTnLst>
                        <p:par>
                          <p:cTn id="4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48809 " pathEditMode="relative" rAng="0" ptsTypes="AA">
                                      <p:cBhvr>
                                        <p:cTn id="502" dur="2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93"/>
                                    </p:animMotion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6"/>
                  </p:tgtEl>
                </p:cond>
              </p:nextCondLst>
            </p:seq>
            <p:seq concurrent="1" nextAc="seek">
              <p:cTn id="507" restart="whenNotActive" fill="hold" evtFilter="cancelBubble" nodeType="interactiveSeq">
                <p:stCondLst>
                  <p:cond evt="onClick" delay="0">
                    <p:tgtEl>
                      <p:spTgt spid="3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" fill="hold" nodeType="clickPar">
                      <p:stCondLst>
                        <p:cond delay="0"/>
                      </p:stCondLst>
                      <p:childTnLst>
                        <p:par>
                          <p:cTn id="5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48855 " pathEditMode="relative" rAng="0" ptsTypes="AA">
                                      <p:cBhvr>
                                        <p:cTn id="513" dur="20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16"/>
                                    </p:animMotion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7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 nodeType="clickPar">
                      <p:stCondLst>
                        <p:cond delay="0"/>
                      </p:stCondLst>
                      <p:childTnLst>
                        <p:par>
                          <p:cTn id="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5549E-6 L 5.55556E-7 0.36693 " pathEditMode="relative" rAng="0" ptsTypes="AA">
                                      <p:cBhvr>
                                        <p:cTn id="524" dur="20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5"/>
                                    </p:animMotion>
                                  </p:childTnLst>
                                </p:cTn>
                              </p:par>
                              <p:par>
                                <p:cTn id="5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 nodeType="clickPar">
                      <p:stCondLst>
                        <p:cond delay="0"/>
                      </p:stCondLst>
                      <p:childTnLst>
                        <p:par>
                          <p:cTn id="5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1676E-6 L 3.33333E-6 0.3674 " pathEditMode="relative" rAng="0" ptsTypes="AA">
                                      <p:cBhvr>
                                        <p:cTn id="535" dur="20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8"/>
                                    </p:animMotion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3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 nodeType="clickPar">
                      <p:stCondLst>
                        <p:cond delay="0"/>
                      </p:stCondLst>
                      <p:childTnLst>
                        <p:par>
                          <p:cTn id="5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-3.33333E-6 0.12277 " pathEditMode="relative" rAng="0" ptsTypes="AA">
                                      <p:cBhvr>
                                        <p:cTn id="546" dur="20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27"/>
                                    </p:animMotion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 nodeType="clickPar">
                      <p:stCondLst>
                        <p:cond delay="0"/>
                      </p:stCondLst>
                      <p:childTnLst>
                        <p:par>
                          <p:cTn id="5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1676E-6 L -5.55556E-7 0.12324 " pathEditMode="relative" rAng="0" ptsTypes="AA">
                                      <p:cBhvr>
                                        <p:cTn id="557" dur="20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50"/>
                                    </p:animMotion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3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 nodeType="clickPar">
                      <p:stCondLst>
                        <p:cond delay="0"/>
                      </p:stCondLst>
                      <p:childTnLst>
                        <p:par>
                          <p:cTn id="5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24393 " pathEditMode="relative" rAng="0" ptsTypes="AA">
                                      <p:cBhvr>
                                        <p:cTn id="568" dur="20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85"/>
                                    </p:animMotion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"/>
                  </p:tgtEl>
                </p:cond>
              </p:nextCondLst>
            </p:seq>
            <p:seq concurrent="1" nextAc="seek">
              <p:cTn id="573" restart="whenNotActive" fill="hold" evtFilter="cancelBubble" nodeType="interactiveSeq">
                <p:stCondLst>
                  <p:cond evt="onClick" delay="0">
                    <p:tgtEl>
                      <p:spTgt spid="3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4" fill="hold" nodeType="clickPar">
                      <p:stCondLst>
                        <p:cond delay="0"/>
                      </p:stCondLst>
                      <p:childTnLst>
                        <p:par>
                          <p:cTn id="5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24439 " pathEditMode="relative" rAng="0" ptsTypes="AA">
                                      <p:cBhvr>
                                        <p:cTn id="579" dur="2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08"/>
                                    </p:animMotion>
                                  </p:childTnLst>
                                </p:cTn>
                              </p:par>
                              <p:par>
                                <p:cTn id="5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"/>
                  </p:tgtEl>
                </p:cond>
              </p:nextCondLst>
            </p:seq>
            <p:seq concurrent="1" nextAc="seek">
              <p:cTn id="584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5" fill="hold" nodeType="clickPar">
                      <p:stCondLst>
                        <p:cond delay="0"/>
                      </p:stCondLst>
                      <p:childTnLst>
                        <p:par>
                          <p:cTn id="5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seq concurrent="1" nextAc="seek">
              <p:cTn id="593" restart="whenNotActive" fill="hold" evtFilter="cancelBubble" nodeType="interactiveSeq">
                <p:stCondLst>
                  <p:cond evt="onClick" delay="0">
                    <p:tgtEl>
                      <p:spTgt spid="3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4" fill="hold" nodeType="clickPar">
                      <p:stCondLst>
                        <p:cond delay="0"/>
                      </p:stCondLst>
                      <p:childTnLst>
                        <p:par>
                          <p:cTn id="5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1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3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 nodeType="clickPar">
                      <p:stCondLst>
                        <p:cond delay="0"/>
                      </p:stCondLst>
                      <p:childTnLst>
                        <p:par>
                          <p:cTn id="6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608" dur="20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6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2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3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 nodeType="clickPar">
                      <p:stCondLst>
                        <p:cond delay="0"/>
                      </p:stCondLst>
                      <p:childTnLst>
                        <p:par>
                          <p:cTn id="6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619" dur="2000" fill="hold"/>
                                        <p:tgtEl>
                                          <p:spTgt spid="3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6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3"/>
                  </p:tgtEl>
                </p:cond>
              </p:nextCondLst>
            </p:seq>
            <p:seq concurrent="1" nextAc="seek">
              <p:cTn id="624" restart="whenNotActive" fill="hold" evtFilter="cancelBubble" nodeType="interactiveSeq">
                <p:stCondLst>
                  <p:cond evt="onClick" delay="0">
                    <p:tgtEl>
                      <p:spTgt spid="3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" fill="hold" nodeType="clickPar">
                      <p:stCondLst>
                        <p:cond delay="0"/>
                      </p:stCondLst>
                      <p:childTnLst>
                        <p:par>
                          <p:cTn id="6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0.60671 " pathEditMode="relative" rAng="0" ptsTypes="AA">
                                      <p:cBhvr>
                                        <p:cTn id="630" dur="20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4"/>
                                    </p:animMotion>
                                  </p:childTnLst>
                                </p:cTn>
                              </p:par>
                              <p:par>
                                <p:cTn id="6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8"/>
                  </p:tgtEl>
                </p:cond>
              </p:nextCondLst>
            </p:seq>
            <p:seq concurrent="1" nextAc="seek">
              <p:cTn id="635" restart="whenNotActive" fill="hold" evtFilter="cancelBubble" nodeType="interactiveSeq">
                <p:stCondLst>
                  <p:cond evt="onClick" delay="0">
                    <p:tgtEl>
                      <p:spTgt spid="3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6" fill="hold" nodeType="clickPar">
                      <p:stCondLst>
                        <p:cond delay="0"/>
                      </p:stCondLst>
                      <p:childTnLst>
                        <p:par>
                          <p:cTn id="6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1.11111E-6 0.61134 " pathEditMode="relative" rAng="0" ptsTypes="AA">
                                      <p:cBhvr>
                                        <p:cTn id="641" dur="20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56"/>
                                    </p:animMotion>
                                  </p:childTnLst>
                                </p:cTn>
                              </p:par>
                              <p:par>
                                <p:cTn id="6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9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3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 nodeType="clickPar">
                      <p:stCondLst>
                        <p:cond delay="0"/>
                      </p:stCondLst>
                      <p:childTnLst>
                        <p:par>
                          <p:cTn id="6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48809 " pathEditMode="relative" rAng="0" ptsTypes="AA">
                                      <p:cBhvr>
                                        <p:cTn id="652" dur="20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93"/>
                                    </p:animMotion>
                                  </p:childTnLst>
                                </p:cTn>
                              </p:par>
                              <p:par>
                                <p:cTn id="6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4"/>
                  </p:tgtEl>
                </p:cond>
              </p:nextCondLst>
            </p:seq>
            <p:seq concurrent="1" nextAc="seek">
              <p:cTn id="657" restart="whenNotActive" fill="hold" evtFilter="cancelBubble" nodeType="interactiveSeq">
                <p:stCondLst>
                  <p:cond evt="onClick" delay="0">
                    <p:tgtEl>
                      <p:spTgt spid="3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8" fill="hold" nodeType="clickPar">
                      <p:stCondLst>
                        <p:cond delay="0"/>
                      </p:stCondLst>
                      <p:childTnLst>
                        <p:par>
                          <p:cTn id="6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48855 " pathEditMode="relative" rAng="0" ptsTypes="AA">
                                      <p:cBhvr>
                                        <p:cTn id="663" dur="20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16"/>
                                    </p:animMotion>
                                  </p:childTnLst>
                                </p:cTn>
                              </p:par>
                              <p:par>
                                <p:cTn id="6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5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3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 nodeType="clickPar">
                      <p:stCondLst>
                        <p:cond delay="0"/>
                      </p:stCondLst>
                      <p:childTnLst>
                        <p:par>
                          <p:cTn id="6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5549E-6 L 5.55556E-7 0.36693 " pathEditMode="relative" rAng="0" ptsTypes="AA">
                                      <p:cBhvr>
                                        <p:cTn id="674" dur="20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5"/>
                                    </p:animMotion>
                                  </p:childTnLst>
                                </p:cTn>
                              </p:par>
                              <p:par>
                                <p:cTn id="6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0"/>
                  </p:tgtEl>
                </p:cond>
              </p:nextCondLst>
            </p:seq>
            <p:seq concurrent="1" nextAc="seek">
              <p:cTn id="679" restart="whenNotActive" fill="hold" evtFilter="cancelBubble" nodeType="interactiveSeq">
                <p:stCondLst>
                  <p:cond evt="onClick" delay="0">
                    <p:tgtEl>
                      <p:spTgt spid="3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0" fill="hold" nodeType="clickPar">
                      <p:stCondLst>
                        <p:cond delay="0"/>
                      </p:stCondLst>
                      <p:childTnLst>
                        <p:par>
                          <p:cTn id="6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1676E-6 L 3.33333E-6 0.3674 " pathEditMode="relative" rAng="0" ptsTypes="AA">
                                      <p:cBhvr>
                                        <p:cTn id="685" dur="2000" fill="hold"/>
                                        <p:tgtEl>
                                          <p:spTgt spid="3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8"/>
                                    </p:animMotion>
                                  </p:childTnLst>
                                </p:cTn>
                              </p:par>
                              <p:par>
                                <p:cTn id="6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1"/>
                  </p:tgtEl>
                </p:cond>
              </p:nextCondLst>
            </p:seq>
            <p:seq concurrent="1" nextAc="seek">
              <p:cTn id="690" restart="whenNotActive" fill="hold" evtFilter="cancelBubble" nodeType="interactiveSeq">
                <p:stCondLst>
                  <p:cond evt="onClick" delay="0">
                    <p:tgtEl>
                      <p:spTgt spid="3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1" fill="hold" nodeType="clickPar">
                      <p:stCondLst>
                        <p:cond delay="0"/>
                      </p:stCondLst>
                      <p:childTnLst>
                        <p:par>
                          <p:cTn id="6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-3.33333E-6 0.12277 " pathEditMode="relative" rAng="0" ptsTypes="AA">
                                      <p:cBhvr>
                                        <p:cTn id="696" dur="2000" fill="hold"/>
                                        <p:tgtEl>
                                          <p:spTgt spid="3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27"/>
                                    </p:animMotion>
                                  </p:childTnLst>
                                </p:cTn>
                              </p:par>
                              <p:par>
                                <p:cTn id="6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2"/>
                  </p:tgtEl>
                </p:cond>
              </p:nextCondLst>
            </p:seq>
            <p:seq concurrent="1" nextAc="seek">
              <p:cTn id="701" restart="whenNotActive" fill="hold" evtFilter="cancelBubble" nodeType="interactiveSeq">
                <p:stCondLst>
                  <p:cond evt="onClick" delay="0">
                    <p:tgtEl>
                      <p:spTgt spid="3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2" fill="hold" nodeType="clickPar">
                      <p:stCondLst>
                        <p:cond delay="0"/>
                      </p:stCondLst>
                      <p:childTnLst>
                        <p:par>
                          <p:cTn id="7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1676E-6 L -5.55556E-7 0.12324 " pathEditMode="relative" rAng="0" ptsTypes="AA">
                                      <p:cBhvr>
                                        <p:cTn id="707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50"/>
                                    </p:animMotion>
                                  </p:childTnLst>
                                </p:cTn>
                              </p:par>
                              <p:par>
                                <p:cTn id="7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3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3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 nodeType="clickPar">
                      <p:stCondLst>
                        <p:cond delay="0"/>
                      </p:stCondLst>
                      <p:childTnLst>
                        <p:par>
                          <p:cTn id="7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24393 " pathEditMode="relative" rAng="0" ptsTypes="AA">
                                      <p:cBhvr>
                                        <p:cTn id="718" dur="2000" fill="hold"/>
                                        <p:tgtEl>
                                          <p:spTgt spid="3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85"/>
                                    </p:animMotion>
                                  </p:childTnLst>
                                </p:cTn>
                              </p:par>
                              <p:par>
                                <p:cTn id="7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6"/>
                  </p:tgtEl>
                </p:cond>
              </p:nextCondLst>
            </p:seq>
            <p:seq concurrent="1" nextAc="seek">
              <p:cTn id="723" restart="whenNotActive" fill="hold" evtFilter="cancelBubble" nodeType="interactiveSeq">
                <p:stCondLst>
                  <p:cond evt="onClick" delay="0">
                    <p:tgtEl>
                      <p:spTgt spid="3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4" fill="hold" nodeType="clickPar">
                      <p:stCondLst>
                        <p:cond delay="0"/>
                      </p:stCondLst>
                      <p:childTnLst>
                        <p:par>
                          <p:cTn id="7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24439 " pathEditMode="relative" rAng="0" ptsTypes="AA">
                                      <p:cBhvr>
                                        <p:cTn id="729" dur="20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08"/>
                                    </p:animMotion>
                                  </p:childTnLst>
                                </p:cTn>
                              </p:par>
                              <p:par>
                                <p:cTn id="7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7"/>
                  </p:tgtEl>
                </p:cond>
              </p:nextCondLst>
            </p:seq>
            <p:seq concurrent="1" nextAc="seek">
              <p:cTn id="734" restart="whenNotActive" fill="hold" evtFilter="cancelBubble" nodeType="interactiveSeq">
                <p:stCondLst>
                  <p:cond evt="onClick" delay="0">
                    <p:tgtEl>
                      <p:spTgt spid="3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5" fill="hold" nodeType="clickPar">
                      <p:stCondLst>
                        <p:cond delay="0"/>
                      </p:stCondLst>
                      <p:childTnLst>
                        <p:par>
                          <p:cTn id="7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8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3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 nodeType="clickPar">
                      <p:stCondLst>
                        <p:cond delay="0"/>
                      </p:stCondLst>
                      <p:childTnLst>
                        <p:par>
                          <p:cTn id="7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9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3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 nodeType="clickPar">
                      <p:stCondLst>
                        <p:cond delay="0"/>
                      </p:stCondLst>
                      <p:childTnLst>
                        <p:par>
                          <p:cTn id="7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758" dur="2000" fill="hold"/>
                                        <p:tgtEl>
                                          <p:spTgt spid="3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7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0"/>
                  </p:tgtEl>
                </p:cond>
              </p:nextCondLst>
            </p:seq>
            <p:seq concurrent="1" nextAc="seek">
              <p:cTn id="763" restart="whenNotActive" fill="hold" evtFilter="cancelBubble" nodeType="interactiveSeq">
                <p:stCondLst>
                  <p:cond evt="onClick" delay="0">
                    <p:tgtEl>
                      <p:spTgt spid="3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4" fill="hold" nodeType="clickPar">
                      <p:stCondLst>
                        <p:cond delay="0"/>
                      </p:stCondLst>
                      <p:childTnLst>
                        <p:par>
                          <p:cTn id="7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769" dur="20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7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1"/>
                  </p:tgtEl>
                </p:cond>
              </p:nextCondLst>
            </p:seq>
            <p:seq concurrent="1" nextAc="seek">
              <p:cTn id="774" restart="whenNotActive" fill="hold" evtFilter="cancelBubble" nodeType="interactiveSeq">
                <p:stCondLst>
                  <p:cond evt="onClick" delay="0">
                    <p:tgtEl>
                      <p:spTgt spid="3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5" fill="hold" nodeType="clickPar">
                      <p:stCondLst>
                        <p:cond delay="0"/>
                      </p:stCondLst>
                      <p:childTnLst>
                        <p:par>
                          <p:cTn id="7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0.60671 " pathEditMode="relative" rAng="0" ptsTypes="AA">
                                      <p:cBhvr>
                                        <p:cTn id="780" dur="20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4"/>
                                    </p:animMotion>
                                  </p:childTnLst>
                                </p:cTn>
                              </p:par>
                              <p:par>
                                <p:cTn id="7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6"/>
                  </p:tgtEl>
                </p:cond>
              </p:nextCondLst>
            </p:seq>
            <p:seq concurrent="1" nextAc="seek">
              <p:cTn id="785" restart="whenNotActive" fill="hold" evtFilter="cancelBubble" nodeType="interactiveSeq">
                <p:stCondLst>
                  <p:cond evt="onClick" delay="0">
                    <p:tgtEl>
                      <p:spTgt spid="3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6" fill="hold" nodeType="clickPar">
                      <p:stCondLst>
                        <p:cond delay="0"/>
                      </p:stCondLst>
                      <p:childTnLst>
                        <p:par>
                          <p:cTn id="7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1.11111E-6 0.61134 " pathEditMode="relative" rAng="0" ptsTypes="AA">
                                      <p:cBhvr>
                                        <p:cTn id="791" dur="2000" fill="hold"/>
                                        <p:tgtEl>
                                          <p:spTgt spid="3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56"/>
                                    </p:animMotion>
                                  </p:childTnLst>
                                </p:cTn>
                              </p:par>
                              <p:par>
                                <p:cTn id="7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7"/>
                  </p:tgtEl>
                </p:cond>
              </p:nextCondLst>
            </p:seq>
            <p:seq concurrent="1" nextAc="seek">
              <p:cTn id="796" restart="whenNotActive" fill="hold" evtFilter="cancelBubble" nodeType="interactiveSeq">
                <p:stCondLst>
                  <p:cond evt="onClick" delay="0">
                    <p:tgtEl>
                      <p:spTgt spid="3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7" fill="hold" nodeType="clickPar">
                      <p:stCondLst>
                        <p:cond delay="0"/>
                      </p:stCondLst>
                      <p:childTnLst>
                        <p:par>
                          <p:cTn id="7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48809 " pathEditMode="relative" rAng="0" ptsTypes="AA">
                                      <p:cBhvr>
                                        <p:cTn id="802" dur="2000" fill="hold"/>
                                        <p:tgtEl>
                                          <p:spTgt spid="3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93"/>
                                    </p:animMotion>
                                  </p:childTnLst>
                                </p:cTn>
                              </p:par>
                              <p:par>
                                <p:cTn id="8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2"/>
                  </p:tgtEl>
                </p:cond>
              </p:nextCondLst>
            </p:seq>
            <p:seq concurrent="1" nextAc="seek">
              <p:cTn id="807" restart="whenNotActive" fill="hold" evtFilter="cancelBubble" nodeType="interactiveSeq">
                <p:stCondLst>
                  <p:cond evt="onClick" delay="0">
                    <p:tgtEl>
                      <p:spTgt spid="3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8" fill="hold" nodeType="clickPar">
                      <p:stCondLst>
                        <p:cond delay="0"/>
                      </p:stCondLst>
                      <p:childTnLst>
                        <p:par>
                          <p:cTn id="8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48855 " pathEditMode="relative" rAng="0" ptsTypes="AA">
                                      <p:cBhvr>
                                        <p:cTn id="813" dur="2000" fill="hold"/>
                                        <p:tgtEl>
                                          <p:spTgt spid="3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16"/>
                                    </p:animMotion>
                                  </p:childTnLst>
                                </p:cTn>
                              </p:par>
                              <p:par>
                                <p:cTn id="8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3"/>
                  </p:tgtEl>
                </p:cond>
              </p:nextCondLst>
            </p:seq>
            <p:seq concurrent="1" nextAc="seek">
              <p:cTn id="818" restart="whenNotActive" fill="hold" evtFilter="cancelBubble" nodeType="interactiveSeq">
                <p:stCondLst>
                  <p:cond evt="onClick" delay="0">
                    <p:tgtEl>
                      <p:spTgt spid="3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9" fill="hold" nodeType="clickPar">
                      <p:stCondLst>
                        <p:cond delay="0"/>
                      </p:stCondLst>
                      <p:childTnLst>
                        <p:par>
                          <p:cTn id="8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5549E-6 L 5.55556E-7 0.36693 " pathEditMode="relative" rAng="0" ptsTypes="AA">
                                      <p:cBhvr>
                                        <p:cTn id="824" dur="20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5"/>
                                    </p:animMotion>
                                  </p:childTnLst>
                                </p:cTn>
                              </p:par>
                              <p:par>
                                <p:cTn id="8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8"/>
                  </p:tgtEl>
                </p:cond>
              </p:nextCondLst>
            </p:seq>
            <p:seq concurrent="1" nextAc="seek">
              <p:cTn id="829" restart="whenNotActive" fill="hold" evtFilter="cancelBubble" nodeType="interactiveSeq">
                <p:stCondLst>
                  <p:cond evt="onClick" delay="0">
                    <p:tgtEl>
                      <p:spTgt spid="3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0" fill="hold" nodeType="clickPar">
                      <p:stCondLst>
                        <p:cond delay="0"/>
                      </p:stCondLst>
                      <p:childTnLst>
                        <p:par>
                          <p:cTn id="8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1676E-6 L 3.33333E-6 0.3674 " pathEditMode="relative" rAng="0" ptsTypes="AA">
                                      <p:cBhvr>
                                        <p:cTn id="835" dur="20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8"/>
                                    </p:animMotion>
                                  </p:childTnLst>
                                </p:cTn>
                              </p:par>
                              <p:par>
                                <p:cTn id="8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9"/>
                  </p:tgtEl>
                </p:cond>
              </p:nextCondLst>
            </p:seq>
            <p:seq concurrent="1" nextAc="seek">
              <p:cTn id="840" restart="whenNotActive" fill="hold" evtFilter="cancelBubble" nodeType="interactiveSeq">
                <p:stCondLst>
                  <p:cond evt="onClick" delay="0">
                    <p:tgtEl>
                      <p:spTgt spid="3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1" fill="hold" nodeType="clickPar">
                      <p:stCondLst>
                        <p:cond delay="0"/>
                      </p:stCondLst>
                      <p:childTnLst>
                        <p:par>
                          <p:cTn id="8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-3.33333E-6 0.12277 " pathEditMode="relative" rAng="0" ptsTypes="AA">
                                      <p:cBhvr>
                                        <p:cTn id="846" dur="2000" fill="hold"/>
                                        <p:tgtEl>
                                          <p:spTgt spid="3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27"/>
                                    </p:animMotion>
                                  </p:childTnLst>
                                </p:cTn>
                              </p:par>
                              <p:par>
                                <p:cTn id="8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0"/>
                  </p:tgtEl>
                </p:cond>
              </p:nextCondLst>
            </p:seq>
            <p:seq concurrent="1" nextAc="seek">
              <p:cTn id="851" restart="whenNotActive" fill="hold" evtFilter="cancelBubble" nodeType="interactiveSeq">
                <p:stCondLst>
                  <p:cond evt="onClick" delay="0">
                    <p:tgtEl>
                      <p:spTgt spid="3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2" fill="hold" nodeType="clickPar">
                      <p:stCondLst>
                        <p:cond delay="0"/>
                      </p:stCondLst>
                      <p:childTnLst>
                        <p:par>
                          <p:cTn id="8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1676E-6 L -5.55556E-7 0.12324 " pathEditMode="relative" rAng="0" ptsTypes="AA">
                                      <p:cBhvr>
                                        <p:cTn id="857" dur="2000" fill="hold"/>
                                        <p:tgtEl>
                                          <p:spTgt spid="3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50"/>
                                    </p:animMotion>
                                  </p:childTnLst>
                                </p:cTn>
                              </p:par>
                              <p:par>
                                <p:cTn id="8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1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3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 nodeType="clickPar">
                      <p:stCondLst>
                        <p:cond delay="0"/>
                      </p:stCondLst>
                      <p:childTnLst>
                        <p:par>
                          <p:cTn id="8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24393 " pathEditMode="relative" rAng="0" ptsTypes="AA">
                                      <p:cBhvr>
                                        <p:cTn id="868" dur="20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85"/>
                                    </p:animMotion>
                                  </p:childTnLst>
                                </p:cTn>
                              </p:par>
                              <p:par>
                                <p:cTn id="8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4"/>
                  </p:tgtEl>
                </p:cond>
              </p:nextCondLst>
            </p:seq>
            <p:seq concurrent="1" nextAc="seek">
              <p:cTn id="873" restart="whenNotActive" fill="hold" evtFilter="cancelBubble" nodeType="interactiveSeq">
                <p:stCondLst>
                  <p:cond evt="onClick" delay="0">
                    <p:tgtEl>
                      <p:spTgt spid="3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4" fill="hold" nodeType="clickPar">
                      <p:stCondLst>
                        <p:cond delay="0"/>
                      </p:stCondLst>
                      <p:childTnLst>
                        <p:par>
                          <p:cTn id="8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24439 " pathEditMode="relative" rAng="0" ptsTypes="AA">
                                      <p:cBhvr>
                                        <p:cTn id="879" dur="20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08"/>
                                    </p:animMotion>
                                  </p:childTnLst>
                                </p:cTn>
                              </p:par>
                              <p:par>
                                <p:cTn id="8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5"/>
                  </p:tgtEl>
                </p:cond>
              </p:nextCondLst>
            </p:seq>
            <p:seq concurrent="1" nextAc="seek">
              <p:cTn id="884" restart="whenNotActive" fill="hold" evtFilter="cancelBubble" nodeType="interactiveSeq">
                <p:stCondLst>
                  <p:cond evt="onClick" delay="0">
                    <p:tgtEl>
                      <p:spTgt spid="3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5" fill="hold" nodeType="clickPar">
                      <p:stCondLst>
                        <p:cond delay="0"/>
                      </p:stCondLst>
                      <p:childTnLst>
                        <p:par>
                          <p:cTn id="8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6"/>
                  </p:tgtEl>
                </p:cond>
              </p:nextCondLst>
            </p:seq>
            <p:seq concurrent="1" nextAc="seek">
              <p:cTn id="893" restart="whenNotActive" fill="hold" evtFilter="cancelBubble" nodeType="interactiveSeq">
                <p:stCondLst>
                  <p:cond evt="onClick" delay="0">
                    <p:tgtEl>
                      <p:spTgt spid="3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4" fill="hold" nodeType="clickPar">
                      <p:stCondLst>
                        <p:cond delay="0"/>
                      </p:stCondLst>
                      <p:childTnLst>
                        <p:par>
                          <p:cTn id="8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7"/>
                  </p:tgtEl>
                </p:cond>
              </p:nextCondLst>
            </p:seq>
            <p:seq concurrent="1" nextAc="seek">
              <p:cTn id="902" restart="whenNotActive" fill="hold" evtFilter="cancelBubble" nodeType="interactiveSeq">
                <p:stCondLst>
                  <p:cond evt="onClick" delay="0">
                    <p:tgtEl>
                      <p:spTgt spid="3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3" fill="hold" nodeType="clickPar">
                      <p:stCondLst>
                        <p:cond delay="0"/>
                      </p:stCondLst>
                      <p:childTnLst>
                        <p:par>
                          <p:cTn id="9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908" dur="2000" fill="hold"/>
                                        <p:tgtEl>
                                          <p:spTgt spid="3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9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"/>
                  </p:tgtEl>
                </p:cond>
              </p:nextCondLst>
            </p:seq>
            <p:seq concurrent="1" nextAc="seek">
              <p:cTn id="913" restart="whenNotActive" fill="hold" evtFilter="cancelBubble" nodeType="interactiveSeq">
                <p:stCondLst>
                  <p:cond evt="onClick" delay="0">
                    <p:tgtEl>
                      <p:spTgt spid="3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4" fill="hold" nodeType="clickPar">
                      <p:stCondLst>
                        <p:cond delay="0"/>
                      </p:stCondLst>
                      <p:childTnLst>
                        <p:par>
                          <p:cTn id="9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919" dur="2000" fill="hold"/>
                                        <p:tgtEl>
                                          <p:spTgt spid="3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9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9"/>
                  </p:tgtEl>
                </p:cond>
              </p:nextCondLst>
            </p:seq>
            <p:seq concurrent="1" nextAc="seek">
              <p:cTn id="924" restart="whenNotActive" fill="hold" evtFilter="cancelBubble" nodeType="interactiveSeq">
                <p:stCondLst>
                  <p:cond evt="onClick" delay="0">
                    <p:tgtEl>
                      <p:spTgt spid="3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5" fill="hold" nodeType="clickPar">
                      <p:stCondLst>
                        <p:cond delay="0"/>
                      </p:stCondLst>
                      <p:childTnLst>
                        <p:par>
                          <p:cTn id="9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0.60671 " pathEditMode="relative" rAng="0" ptsTypes="AA">
                                      <p:cBhvr>
                                        <p:cTn id="930" dur="2000" fill="hold"/>
                                        <p:tgtEl>
                                          <p:spTgt spid="3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4"/>
                                    </p:animMotion>
                                  </p:childTnLst>
                                </p:cTn>
                              </p:par>
                              <p:par>
                                <p:cTn id="9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4"/>
                  </p:tgtEl>
                </p:cond>
              </p:nextCondLst>
            </p:seq>
            <p:seq concurrent="1" nextAc="seek">
              <p:cTn id="935" restart="whenNotActive" fill="hold" evtFilter="cancelBubble" nodeType="interactiveSeq">
                <p:stCondLst>
                  <p:cond evt="onClick" delay="0">
                    <p:tgtEl>
                      <p:spTgt spid="3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6" fill="hold" nodeType="clickPar">
                      <p:stCondLst>
                        <p:cond delay="0"/>
                      </p:stCondLst>
                      <p:childTnLst>
                        <p:par>
                          <p:cTn id="9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1.11111E-6 0.61134 " pathEditMode="relative" rAng="0" ptsTypes="AA">
                                      <p:cBhvr>
                                        <p:cTn id="941" dur="2000" fill="hold"/>
                                        <p:tgtEl>
                                          <p:spTgt spid="3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56"/>
                                    </p:animMotion>
                                  </p:childTnLst>
                                </p:cTn>
                              </p:par>
                              <p:par>
                                <p:cTn id="9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5"/>
                  </p:tgtEl>
                </p:cond>
              </p:nextCondLst>
            </p:seq>
            <p:seq concurrent="1" nextAc="seek">
              <p:cTn id="946" restart="whenNotActive" fill="hold" evtFilter="cancelBubble" nodeType="interactiveSeq">
                <p:stCondLst>
                  <p:cond evt="onClick" delay="0">
                    <p:tgtEl>
                      <p:spTgt spid="3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7" fill="hold" nodeType="clickPar">
                      <p:stCondLst>
                        <p:cond delay="0"/>
                      </p:stCondLst>
                      <p:childTnLst>
                        <p:par>
                          <p:cTn id="9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48809 " pathEditMode="relative" rAng="0" ptsTypes="AA">
                                      <p:cBhvr>
                                        <p:cTn id="952" dur="2000" fill="hold"/>
                                        <p:tgtEl>
                                          <p:spTgt spid="3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93"/>
                                    </p:animMotion>
                                  </p:childTnLst>
                                </p:cTn>
                              </p:par>
                              <p:par>
                                <p:cTn id="9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0"/>
                  </p:tgtEl>
                </p:cond>
              </p:nextCondLst>
            </p:seq>
            <p:seq concurrent="1" nextAc="seek">
              <p:cTn id="957" restart="whenNotActive" fill="hold" evtFilter="cancelBubble" nodeType="interactiveSeq">
                <p:stCondLst>
                  <p:cond evt="onClick" delay="0">
                    <p:tgtEl>
                      <p:spTgt spid="3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8" fill="hold" nodeType="clickPar">
                      <p:stCondLst>
                        <p:cond delay="0"/>
                      </p:stCondLst>
                      <p:childTnLst>
                        <p:par>
                          <p:cTn id="9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48855 " pathEditMode="relative" rAng="0" ptsTypes="AA">
                                      <p:cBhvr>
                                        <p:cTn id="963" dur="2000" fill="hold"/>
                                        <p:tgtEl>
                                          <p:spTgt spid="3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16"/>
                                    </p:animMotion>
                                  </p:childTnLst>
                                </p:cTn>
                              </p:par>
                              <p:par>
                                <p:cTn id="9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1"/>
                  </p:tgtEl>
                </p:cond>
              </p:nextCondLst>
            </p:seq>
            <p:seq concurrent="1" nextAc="seek">
              <p:cTn id="968" restart="whenNotActive" fill="hold" evtFilter="cancelBubble" nodeType="interactiveSeq">
                <p:stCondLst>
                  <p:cond evt="onClick" delay="0">
                    <p:tgtEl>
                      <p:spTgt spid="3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9" fill="hold" nodeType="clickPar">
                      <p:stCondLst>
                        <p:cond delay="0"/>
                      </p:stCondLst>
                      <p:childTnLst>
                        <p:par>
                          <p:cTn id="9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5549E-6 L 5.55556E-7 0.36693 " pathEditMode="relative" rAng="0" ptsTypes="AA">
                                      <p:cBhvr>
                                        <p:cTn id="974" dur="2000" fill="hold"/>
                                        <p:tgtEl>
                                          <p:spTgt spid="3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5"/>
                                    </p:animMotion>
                                  </p:childTnLst>
                                </p:cTn>
                              </p:par>
                              <p:par>
                                <p:cTn id="9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6"/>
                  </p:tgtEl>
                </p:cond>
              </p:nextCondLst>
            </p:seq>
            <p:seq concurrent="1" nextAc="seek">
              <p:cTn id="979" restart="whenNotActive" fill="hold" evtFilter="cancelBubble" nodeType="interactiveSeq">
                <p:stCondLst>
                  <p:cond evt="onClick" delay="0">
                    <p:tgtEl>
                      <p:spTgt spid="3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0" fill="hold" nodeType="clickPar">
                      <p:stCondLst>
                        <p:cond delay="0"/>
                      </p:stCondLst>
                      <p:childTnLst>
                        <p:par>
                          <p:cTn id="9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1676E-6 L 3.33333E-6 0.3674 " pathEditMode="relative" rAng="0" ptsTypes="AA">
                                      <p:cBhvr>
                                        <p:cTn id="985" dur="2000" fill="hold"/>
                                        <p:tgtEl>
                                          <p:spTgt spid="3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8"/>
                                    </p:animMotion>
                                  </p:childTnLst>
                                </p:cTn>
                              </p:par>
                              <p:par>
                                <p:cTn id="9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7"/>
                  </p:tgtEl>
                </p:cond>
              </p:nextCondLst>
            </p:seq>
            <p:seq concurrent="1" nextAc="seek">
              <p:cTn id="990" restart="whenNotActive" fill="hold" evtFilter="cancelBubble" nodeType="interactiveSeq">
                <p:stCondLst>
                  <p:cond evt="onClick" delay="0">
                    <p:tgtEl>
                      <p:spTgt spid="3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1" fill="hold" nodeType="clickPar">
                      <p:stCondLst>
                        <p:cond delay="0"/>
                      </p:stCondLst>
                      <p:childTnLst>
                        <p:par>
                          <p:cTn id="9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-3.33333E-6 0.12277 " pathEditMode="relative" rAng="0" ptsTypes="AA">
                                      <p:cBhvr>
                                        <p:cTn id="996" dur="2000" fill="hold"/>
                                        <p:tgtEl>
                                          <p:spTgt spid="3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27"/>
                                    </p:animMotion>
                                  </p:childTnLst>
                                </p:cTn>
                              </p:par>
                              <p:par>
                                <p:cTn id="9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8"/>
                  </p:tgtEl>
                </p:cond>
              </p:nextCondLst>
            </p:seq>
            <p:seq concurrent="1" nextAc="seek">
              <p:cTn id="1001" restart="whenNotActive" fill="hold" evtFilter="cancelBubble" nodeType="interactiveSeq">
                <p:stCondLst>
                  <p:cond evt="onClick" delay="0">
                    <p:tgtEl>
                      <p:spTgt spid="3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2" fill="hold" nodeType="clickPar">
                      <p:stCondLst>
                        <p:cond delay="0"/>
                      </p:stCondLst>
                      <p:childTnLst>
                        <p:par>
                          <p:cTn id="10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1676E-6 L -5.55556E-7 0.12324 " pathEditMode="relative" rAng="0" ptsTypes="AA">
                                      <p:cBhvr>
                                        <p:cTn id="1007" dur="2000" fill="hold"/>
                                        <p:tgtEl>
                                          <p:spTgt spid="3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50"/>
                                    </p:animMotion>
                                  </p:childTnLst>
                                </p:cTn>
                              </p:par>
                              <p:par>
                                <p:cTn id="10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9"/>
                  </p:tgtEl>
                </p:cond>
              </p:nextCondLst>
            </p:seq>
            <p:seq concurrent="1" nextAc="seek">
              <p:cTn id="1012" restart="whenNotActive" fill="hold" evtFilter="cancelBubble" nodeType="interactiveSeq">
                <p:stCondLst>
                  <p:cond evt="onClick" delay="0">
                    <p:tgtEl>
                      <p:spTgt spid="3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3" fill="hold" nodeType="clickPar">
                      <p:stCondLst>
                        <p:cond delay="0"/>
                      </p:stCondLst>
                      <p:childTnLst>
                        <p:par>
                          <p:cTn id="10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24393 " pathEditMode="relative" rAng="0" ptsTypes="AA">
                                      <p:cBhvr>
                                        <p:cTn id="1018" dur="2000" fill="hold"/>
                                        <p:tgtEl>
                                          <p:spTgt spid="3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85"/>
                                    </p:animMotion>
                                  </p:childTnLst>
                                </p:cTn>
                              </p:par>
                              <p:par>
                                <p:cTn id="10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2"/>
                  </p:tgtEl>
                </p:cond>
              </p:nextCondLst>
            </p:seq>
            <p:seq concurrent="1" nextAc="seek">
              <p:cTn id="1023" restart="whenNotActive" fill="hold" evtFilter="cancelBubble" nodeType="interactiveSeq">
                <p:stCondLst>
                  <p:cond evt="onClick" delay="0">
                    <p:tgtEl>
                      <p:spTgt spid="3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4" fill="hold" nodeType="clickPar">
                      <p:stCondLst>
                        <p:cond delay="0"/>
                      </p:stCondLst>
                      <p:childTnLst>
                        <p:par>
                          <p:cTn id="10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24439 " pathEditMode="relative" rAng="0" ptsTypes="AA">
                                      <p:cBhvr>
                                        <p:cTn id="1029" dur="2000" fill="hold"/>
                                        <p:tgtEl>
                                          <p:spTgt spid="3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08"/>
                                    </p:animMotion>
                                  </p:childTnLst>
                                </p:cTn>
                              </p:par>
                              <p:par>
                                <p:cTn id="10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3"/>
                  </p:tgtEl>
                </p:cond>
              </p:nextCondLst>
            </p:seq>
            <p:seq concurrent="1" nextAc="seek">
              <p:cTn id="1034" restart="whenNotActive" fill="hold" evtFilter="cancelBubble" nodeType="interactiveSeq">
                <p:stCondLst>
                  <p:cond evt="onClick" delay="0">
                    <p:tgtEl>
                      <p:spTgt spid="3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5" fill="hold" nodeType="clickPar">
                      <p:stCondLst>
                        <p:cond delay="0"/>
                      </p:stCondLst>
                      <p:childTnLst>
                        <p:par>
                          <p:cTn id="10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4"/>
                  </p:tgtEl>
                </p:cond>
              </p:nextCondLst>
            </p:seq>
            <p:seq concurrent="1" nextAc="seek">
              <p:cTn id="1043" restart="whenNotActive" fill="hold" evtFilter="cancelBubble" nodeType="interactiveSeq">
                <p:stCondLst>
                  <p:cond evt="onClick" delay="0">
                    <p:tgtEl>
                      <p:spTgt spid="3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4" fill="hold" nodeType="clickPar">
                      <p:stCondLst>
                        <p:cond delay="0"/>
                      </p:stCondLst>
                      <p:childTnLst>
                        <p:par>
                          <p:cTn id="10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5"/>
                  </p:tgtEl>
                </p:cond>
              </p:nextCondLst>
            </p:seq>
            <p:seq concurrent="1" nextAc="seek">
              <p:cTn id="1052" restart="whenNotActive" fill="hold" evtFilter="cancelBubble" nodeType="interactiveSeq">
                <p:stCondLst>
                  <p:cond evt="onClick" delay="0">
                    <p:tgtEl>
                      <p:spTgt spid="3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3" fill="hold" nodeType="clickPar">
                      <p:stCondLst>
                        <p:cond delay="0"/>
                      </p:stCondLst>
                      <p:childTnLst>
                        <p:par>
                          <p:cTn id="10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1058" dur="2000" fill="hold"/>
                                        <p:tgtEl>
                                          <p:spTgt spid="3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10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6"/>
                  </p:tgtEl>
                </p:cond>
              </p:nextCondLst>
            </p:seq>
            <p:seq concurrent="1" nextAc="seek">
              <p:cTn id="1063" restart="whenNotActive" fill="hold" evtFilter="cancelBubble" nodeType="interactiveSeq">
                <p:stCondLst>
                  <p:cond evt="onClick" delay="0">
                    <p:tgtEl>
                      <p:spTgt spid="3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4" fill="hold" nodeType="clickPar">
                      <p:stCondLst>
                        <p:cond delay="0"/>
                      </p:stCondLst>
                      <p:childTnLst>
                        <p:par>
                          <p:cTn id="10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73009 " pathEditMode="relative" rAng="0" ptsTypes="AA">
                                      <p:cBhvr>
                                        <p:cTn id="1069" dur="2000" fill="hold"/>
                                        <p:tgtEl>
                                          <p:spTgt spid="3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05"/>
                                    </p:animMotion>
                                  </p:childTnLst>
                                </p:cTn>
                              </p:par>
                              <p:par>
                                <p:cTn id="10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7"/>
                  </p:tgtEl>
                </p:cond>
              </p:nextCondLst>
            </p:seq>
            <p:seq concurrent="1" nextAc="seek">
              <p:cTn id="1074" restart="whenNotActive" fill="hold" evtFilter="cancelBubble" nodeType="interactiveSeq">
                <p:stCondLst>
                  <p:cond evt="onClick" delay="0">
                    <p:tgtEl>
                      <p:spTgt spid="3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5" fill="hold" nodeType="clickPar">
                      <p:stCondLst>
                        <p:cond delay="0"/>
                      </p:stCondLst>
                      <p:childTnLst>
                        <p:par>
                          <p:cTn id="10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0.60671 " pathEditMode="relative" rAng="0" ptsTypes="AA">
                                      <p:cBhvr>
                                        <p:cTn id="1080" dur="2000" fill="hold"/>
                                        <p:tgtEl>
                                          <p:spTgt spid="3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4"/>
                                    </p:animMotion>
                                  </p:childTnLst>
                                </p:cTn>
                              </p:par>
                              <p:par>
                                <p:cTn id="10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2"/>
                  </p:tgtEl>
                </p:cond>
              </p:nextCondLst>
            </p:seq>
            <p:seq concurrent="1" nextAc="seek">
              <p:cTn id="1085" restart="whenNotActive" fill="hold" evtFilter="cancelBubble" nodeType="interactiveSeq">
                <p:stCondLst>
                  <p:cond evt="onClick" delay="0">
                    <p:tgtEl>
                      <p:spTgt spid="3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6" fill="hold" nodeType="clickPar">
                      <p:stCondLst>
                        <p:cond delay="0"/>
                      </p:stCondLst>
                      <p:childTnLst>
                        <p:par>
                          <p:cTn id="10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1.11111E-6 0.61134 " pathEditMode="relative" rAng="0" ptsTypes="AA">
                                      <p:cBhvr>
                                        <p:cTn id="1091" dur="2000" fill="hold"/>
                                        <p:tgtEl>
                                          <p:spTgt spid="3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56"/>
                                    </p:animMotion>
                                  </p:childTnLst>
                                </p:cTn>
                              </p:par>
                              <p:par>
                                <p:cTn id="10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3"/>
                  </p:tgtEl>
                </p:cond>
              </p:nextCondLst>
            </p:seq>
            <p:seq concurrent="1" nextAc="seek">
              <p:cTn id="1096" restart="whenNotActive" fill="hold" evtFilter="cancelBubble" nodeType="interactiveSeq">
                <p:stCondLst>
                  <p:cond evt="onClick" delay="0">
                    <p:tgtEl>
                      <p:spTgt spid="3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7" fill="hold" nodeType="clickPar">
                      <p:stCondLst>
                        <p:cond delay="0"/>
                      </p:stCondLst>
                      <p:childTnLst>
                        <p:par>
                          <p:cTn id="10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48809 " pathEditMode="relative" rAng="0" ptsTypes="AA">
                                      <p:cBhvr>
                                        <p:cTn id="1102" dur="2000" fill="hold"/>
                                        <p:tgtEl>
                                          <p:spTgt spid="3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93"/>
                                    </p:animMotion>
                                  </p:childTnLst>
                                </p:cTn>
                              </p:par>
                              <p:par>
                                <p:cTn id="1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8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3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 nodeType="clickPar">
                      <p:stCondLst>
                        <p:cond delay="0"/>
                      </p:stCondLst>
                      <p:childTnLst>
                        <p:par>
                          <p:cTn id="1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48855 " pathEditMode="relative" rAng="0" ptsTypes="AA">
                                      <p:cBhvr>
                                        <p:cTn id="1113" dur="2000" fill="hold"/>
                                        <p:tgtEl>
                                          <p:spTgt spid="3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16"/>
                                    </p:animMotion>
                                  </p:childTnLst>
                                </p:cTn>
                              </p:par>
                              <p:par>
                                <p:cTn id="1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9"/>
                  </p:tgtEl>
                </p:cond>
              </p:nextCondLst>
            </p:seq>
            <p:seq concurrent="1" nextAc="seek">
              <p:cTn id="1118" restart="whenNotActive" fill="hold" evtFilter="cancelBubble" nodeType="interactiveSeq">
                <p:stCondLst>
                  <p:cond evt="onClick" delay="0">
                    <p:tgtEl>
                      <p:spTgt spid="3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9" fill="hold" nodeType="clickPar">
                      <p:stCondLst>
                        <p:cond delay="0"/>
                      </p:stCondLst>
                      <p:childTnLst>
                        <p:par>
                          <p:cTn id="1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5549E-6 L 5.55556E-7 0.36693 " pathEditMode="relative" rAng="0" ptsTypes="AA">
                                      <p:cBhvr>
                                        <p:cTn id="1124" dur="2000" fill="hold"/>
                                        <p:tgtEl>
                                          <p:spTgt spid="3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5"/>
                                    </p:animMotion>
                                  </p:childTnLst>
                                </p:cTn>
                              </p:par>
                              <p:par>
                                <p:cTn id="1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4"/>
                  </p:tgtEl>
                </p:cond>
              </p:nextCondLst>
            </p:seq>
            <p:seq concurrent="1" nextAc="seek">
              <p:cTn id="1129" restart="whenNotActive" fill="hold" evtFilter="cancelBubble" nodeType="interactiveSeq">
                <p:stCondLst>
                  <p:cond evt="onClick" delay="0">
                    <p:tgtEl>
                      <p:spTgt spid="3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0" fill="hold" nodeType="clickPar">
                      <p:stCondLst>
                        <p:cond delay="0"/>
                      </p:stCondLst>
                      <p:childTnLst>
                        <p:par>
                          <p:cTn id="1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1676E-6 L 3.33333E-6 0.3674 " pathEditMode="relative" rAng="0" ptsTypes="AA">
                                      <p:cBhvr>
                                        <p:cTn id="1135" dur="2000" fill="hold"/>
                                        <p:tgtEl>
                                          <p:spTgt spid="3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8"/>
                                    </p:animMotion>
                                  </p:childTnLst>
                                </p:cTn>
                              </p:par>
                              <p:par>
                                <p:cTn id="1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5"/>
                  </p:tgtEl>
                </p:cond>
              </p:nextCondLst>
            </p:seq>
            <p:seq concurrent="1" nextAc="seek">
              <p:cTn id="1140" restart="whenNotActive" fill="hold" evtFilter="cancelBubble" nodeType="interactiveSeq">
                <p:stCondLst>
                  <p:cond evt="onClick" delay="0">
                    <p:tgtEl>
                      <p:spTgt spid="3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1" fill="hold" nodeType="clickPar">
                      <p:stCondLst>
                        <p:cond delay="0"/>
                      </p:stCondLst>
                      <p:childTnLst>
                        <p:par>
                          <p:cTn id="1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-3.33333E-6 0.12277 " pathEditMode="relative" rAng="0" ptsTypes="AA">
                                      <p:cBhvr>
                                        <p:cTn id="1146" dur="2000" fill="hold"/>
                                        <p:tgtEl>
                                          <p:spTgt spid="3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27"/>
                                    </p:animMotion>
                                  </p:childTnLst>
                                </p:cTn>
                              </p:par>
                              <p:par>
                                <p:cTn id="1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6"/>
                  </p:tgtEl>
                </p:cond>
              </p:nextCondLst>
            </p:seq>
            <p:seq concurrent="1" nextAc="seek">
              <p:cTn id="1151" restart="whenNotActive" fill="hold" evtFilter="cancelBubble" nodeType="interactiveSeq">
                <p:stCondLst>
                  <p:cond evt="onClick" delay="0">
                    <p:tgtEl>
                      <p:spTgt spid="3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2" fill="hold" nodeType="clickPar">
                      <p:stCondLst>
                        <p:cond delay="0"/>
                      </p:stCondLst>
                      <p:childTnLst>
                        <p:par>
                          <p:cTn id="1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1676E-6 L -5.55556E-7 0.12324 " pathEditMode="relative" rAng="0" ptsTypes="AA">
                                      <p:cBhvr>
                                        <p:cTn id="1157" dur="2000" fill="hold"/>
                                        <p:tgtEl>
                                          <p:spTgt spid="3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50"/>
                                    </p:animMotion>
                                  </p:childTnLst>
                                </p:cTn>
                              </p:par>
                              <p:par>
                                <p:cTn id="1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7"/>
                  </p:tgtEl>
                </p:cond>
              </p:nextCondLst>
            </p:seq>
            <p:seq concurrent="1" nextAc="seek">
              <p:cTn id="1162" restart="whenNotActive" fill="hold" evtFilter="cancelBubble" nodeType="interactiveSeq">
                <p:stCondLst>
                  <p:cond evt="onClick" delay="0">
                    <p:tgtEl>
                      <p:spTgt spid="3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3" fill="hold" nodeType="clickPar">
                      <p:stCondLst>
                        <p:cond delay="0"/>
                      </p:stCondLst>
                      <p:childTnLst>
                        <p:par>
                          <p:cTn id="1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3.33333E-6 0.24393 " pathEditMode="relative" rAng="0" ptsTypes="AA">
                                      <p:cBhvr>
                                        <p:cTn id="1168" dur="200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85"/>
                                    </p:animMotion>
                                  </p:childTnLst>
                                </p:cTn>
                              </p:par>
                              <p:par>
                                <p:cTn id="1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0"/>
                  </p:tgtEl>
                </p:cond>
              </p:nextCondLst>
            </p:seq>
            <p:seq concurrent="1" nextAc="seek">
              <p:cTn id="1173" restart="whenNotActive" fill="hold" evtFilter="cancelBubble" nodeType="interactiveSeq">
                <p:stCondLst>
                  <p:cond evt="onClick" delay="0">
                    <p:tgtEl>
                      <p:spTgt spid="3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4" fill="hold" nodeType="clickPar">
                      <p:stCondLst>
                        <p:cond delay="0"/>
                      </p:stCondLst>
                      <p:childTnLst>
                        <p:par>
                          <p:cTn id="1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2775E-6 L -3.88889E-6 0.24439 " pathEditMode="relative" rAng="0" ptsTypes="AA">
                                      <p:cBhvr>
                                        <p:cTn id="1179" dur="2000" fill="hold"/>
                                        <p:tgtEl>
                                          <p:spTgt spid="3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08"/>
                                    </p:animMotion>
                                  </p:childTnLst>
                                </p:cTn>
                              </p:par>
                              <p:par>
                                <p:cTn id="1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1"/>
                  </p:tgtEl>
                </p:cond>
              </p:nextCondLst>
            </p:seq>
            <p:seq concurrent="1" nextAc="seek">
              <p:cTn id="1184" restart="whenNotActive" fill="hold" evtFilter="cancelBubble" nodeType="interactiveSeq">
                <p:stCondLst>
                  <p:cond evt="onClick" delay="0">
                    <p:tgtEl>
                      <p:spTgt spid="3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5" fill="hold" nodeType="clickPar">
                      <p:stCondLst>
                        <p:cond delay="0"/>
                      </p:stCondLst>
                      <p:childTnLst>
                        <p:par>
                          <p:cTn id="1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2"/>
                  </p:tgtEl>
                </p:cond>
              </p:nextCondLst>
            </p:seq>
            <p:seq concurrent="1" nextAc="seek">
              <p:cTn id="1193" restart="whenNotActive" fill="hold" evtFilter="cancelBubble" nodeType="interactiveSeq">
                <p:stCondLst>
                  <p:cond evt="onClick" delay="0">
                    <p:tgtEl>
                      <p:spTgt spid="3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4" fill="hold" nodeType="clickPar">
                      <p:stCondLst>
                        <p:cond delay="0"/>
                      </p:stCondLst>
                      <p:childTnLst>
                        <p:par>
                          <p:cTn id="1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3"/>
                  </p:tgtEl>
                </p:cond>
              </p:nextCondLst>
            </p:seq>
          </p:childTnLst>
        </p:cTn>
      </p:par>
    </p:tnLst>
    <p:bldLst>
      <p:bldP spid="3103" grpId="0" animBg="1"/>
      <p:bldP spid="3104" grpId="0" animBg="1"/>
      <p:bldP spid="3105" grpId="0" animBg="1"/>
      <p:bldP spid="3105" grpId="1" animBg="1"/>
      <p:bldP spid="3106" grpId="0" animBg="1"/>
      <p:bldP spid="3106" grpId="1" animBg="1"/>
      <p:bldP spid="3095" grpId="0" animBg="1"/>
      <p:bldP spid="3095" grpId="1" animBg="1"/>
      <p:bldP spid="3096" grpId="0" animBg="1"/>
      <p:bldP spid="3096" grpId="1" animBg="1"/>
      <p:bldP spid="3097" grpId="0" animBg="1"/>
      <p:bldP spid="3097" grpId="1" animBg="1"/>
      <p:bldP spid="3098" grpId="0" animBg="1"/>
      <p:bldP spid="3098" grpId="1" animBg="1"/>
      <p:bldP spid="3099" grpId="0" animBg="1"/>
      <p:bldP spid="3099" grpId="1" animBg="1"/>
      <p:bldP spid="3100" grpId="0" animBg="1"/>
      <p:bldP spid="3100" grpId="1" animBg="1"/>
      <p:bldP spid="3101" grpId="0" animBg="1"/>
      <p:bldP spid="3101" grpId="1" animBg="1"/>
      <p:bldP spid="3102" grpId="0" animBg="1"/>
      <p:bldP spid="3102" grpId="1" animBg="1"/>
      <p:bldP spid="3091" grpId="0" animBg="1"/>
      <p:bldP spid="3091" grpId="1" animBg="1"/>
      <p:bldP spid="3092" grpId="0" animBg="1"/>
      <p:bldP spid="3092" grpId="1" animBg="1"/>
      <p:bldP spid="3093" grpId="0" animBg="1"/>
      <p:bldP spid="3093" grpId="1" animBg="1"/>
      <p:bldP spid="3094" grpId="0" animBg="1"/>
      <p:bldP spid="3094" grpId="1" animBg="1"/>
      <p:bldP spid="3087" grpId="0" animBg="1"/>
      <p:bldP spid="3087" grpId="1" animBg="1"/>
      <p:bldP spid="3088" grpId="0" animBg="1"/>
      <p:bldP spid="3088" grpId="1" animBg="1"/>
      <p:bldP spid="3089" grpId="0" animBg="1"/>
      <p:bldP spid="3089" grpId="1" animBg="1"/>
      <p:bldP spid="3090" grpId="0" animBg="1"/>
      <p:bldP spid="3090" grpId="1" animBg="1"/>
      <p:bldP spid="3082" grpId="0" animBg="1"/>
      <p:bldP spid="3082" grpId="1" animBg="1"/>
      <p:bldP spid="3083" grpId="0" animBg="1"/>
      <p:bldP spid="3083" grpId="1" animBg="1"/>
      <p:bldP spid="3084" grpId="0" animBg="1"/>
      <p:bldP spid="3084" grpId="1" animBg="1"/>
      <p:bldP spid="3085" grpId="0" animBg="1"/>
      <p:bldP spid="3085" grpId="1" animBg="1"/>
      <p:bldP spid="3081" grpId="0" animBg="1"/>
      <p:bldP spid="3081" grpId="1" animBg="1"/>
      <p:bldP spid="3078" grpId="0" animBg="1"/>
      <p:bldP spid="3078" grpId="1" animBg="1"/>
      <p:bldP spid="3079" grpId="0" animBg="1"/>
      <p:bldP spid="3079" grpId="1" animBg="1"/>
      <p:bldP spid="3080" grpId="0" animBg="1"/>
      <p:bldP spid="3080" grpId="1" animBg="1"/>
      <p:bldP spid="3112" grpId="0" animBg="1"/>
      <p:bldP spid="3113" grpId="0" animBg="1"/>
      <p:bldP spid="3114" grpId="0" animBg="1"/>
      <p:bldP spid="3114" grpId="1" animBg="1"/>
      <p:bldP spid="3115" grpId="0" animBg="1"/>
      <p:bldP spid="3115" grpId="1" animBg="1"/>
      <p:bldP spid="3116" grpId="0" animBg="1"/>
      <p:bldP spid="3116" grpId="1" animBg="1"/>
      <p:bldP spid="3117" grpId="0" animBg="1"/>
      <p:bldP spid="3117" grpId="1" animBg="1"/>
      <p:bldP spid="3118" grpId="0" animBg="1"/>
      <p:bldP spid="3118" grpId="1" animBg="1"/>
      <p:bldP spid="3119" grpId="0" animBg="1"/>
      <p:bldP spid="3119" grpId="1" animBg="1"/>
      <p:bldP spid="3120" grpId="0" animBg="1"/>
      <p:bldP spid="3120" grpId="1" animBg="1"/>
      <p:bldP spid="3121" grpId="0" animBg="1"/>
      <p:bldP spid="3121" grpId="1" animBg="1"/>
      <p:bldP spid="3122" grpId="0" animBg="1"/>
      <p:bldP spid="3122" grpId="1" animBg="1"/>
      <p:bldP spid="3123" grpId="0" animBg="1"/>
      <p:bldP spid="3123" grpId="1" animBg="1"/>
      <p:bldP spid="3124" grpId="0" animBg="1"/>
      <p:bldP spid="3124" grpId="1" animBg="1"/>
      <p:bldP spid="3125" grpId="0" animBg="1"/>
      <p:bldP spid="3125" grpId="1" animBg="1"/>
      <p:bldP spid="3126" grpId="0" animBg="1"/>
      <p:bldP spid="3126" grpId="1" animBg="1"/>
      <p:bldP spid="3127" grpId="0" animBg="1"/>
      <p:bldP spid="3127" grpId="1" animBg="1"/>
      <p:bldP spid="3128" grpId="0" animBg="1"/>
      <p:bldP spid="3128" grpId="1" animBg="1"/>
      <p:bldP spid="3129" grpId="0" animBg="1"/>
      <p:bldP spid="3129" grpId="1" animBg="1"/>
      <p:bldP spid="3130" grpId="0" animBg="1"/>
      <p:bldP spid="3130" grpId="1" animBg="1"/>
      <p:bldP spid="3131" grpId="0" animBg="1"/>
      <p:bldP spid="3131" grpId="1" animBg="1"/>
      <p:bldP spid="3132" grpId="0" animBg="1"/>
      <p:bldP spid="3132" grpId="1" animBg="1"/>
      <p:bldP spid="3133" grpId="0" animBg="1"/>
      <p:bldP spid="3133" grpId="1" animBg="1"/>
      <p:bldP spid="3134" grpId="0" animBg="1"/>
      <p:bldP spid="3134" grpId="1" animBg="1"/>
      <p:bldP spid="3135" grpId="0" animBg="1"/>
      <p:bldP spid="3135" grpId="1" animBg="1"/>
      <p:bldP spid="3136" grpId="0" animBg="1"/>
      <p:bldP spid="3136" grpId="1" animBg="1"/>
      <p:bldP spid="3137" grpId="0" animBg="1"/>
      <p:bldP spid="3137" grpId="1" animBg="1"/>
      <p:bldP spid="3138" grpId="0" animBg="1"/>
      <p:bldP spid="3138" grpId="1" animBg="1"/>
      <p:bldP spid="3139" grpId="0" animBg="1"/>
      <p:bldP spid="3139" grpId="1" animBg="1"/>
      <p:bldP spid="3140" grpId="0" animBg="1"/>
      <p:bldP spid="3141" grpId="0" animBg="1"/>
      <p:bldP spid="3142" grpId="0" animBg="1"/>
      <p:bldP spid="3142" grpId="1" animBg="1"/>
      <p:bldP spid="3143" grpId="0" animBg="1"/>
      <p:bldP spid="3143" grpId="1" animBg="1"/>
      <p:bldP spid="3144" grpId="0" animBg="1"/>
      <p:bldP spid="3144" grpId="1" animBg="1"/>
      <p:bldP spid="3145" grpId="0" animBg="1"/>
      <p:bldP spid="3145" grpId="1" animBg="1"/>
      <p:bldP spid="3146" grpId="0" animBg="1"/>
      <p:bldP spid="3146" grpId="1" animBg="1"/>
      <p:bldP spid="3147" grpId="0" animBg="1"/>
      <p:bldP spid="3147" grpId="1" animBg="1"/>
      <p:bldP spid="3148" grpId="0" animBg="1"/>
      <p:bldP spid="3148" grpId="1" animBg="1"/>
      <p:bldP spid="3149" grpId="0" animBg="1"/>
      <p:bldP spid="3149" grpId="1" animBg="1"/>
      <p:bldP spid="3150" grpId="0" animBg="1"/>
      <p:bldP spid="3150" grpId="1" animBg="1"/>
      <p:bldP spid="3151" grpId="0" animBg="1"/>
      <p:bldP spid="3151" grpId="1" animBg="1"/>
      <p:bldP spid="3152" grpId="0" animBg="1"/>
      <p:bldP spid="3152" grpId="1" animBg="1"/>
      <p:bldP spid="3153" grpId="0" animBg="1"/>
      <p:bldP spid="3153" grpId="1" animBg="1"/>
      <p:bldP spid="3154" grpId="0" animBg="1"/>
      <p:bldP spid="3154" grpId="1" animBg="1"/>
      <p:bldP spid="3155" grpId="0" animBg="1"/>
      <p:bldP spid="3155" grpId="1" animBg="1"/>
      <p:bldP spid="3156" grpId="0" animBg="1"/>
      <p:bldP spid="3156" grpId="1" animBg="1"/>
      <p:bldP spid="3157" grpId="0" animBg="1"/>
      <p:bldP spid="3157" grpId="1" animBg="1"/>
      <p:bldP spid="3158" grpId="0" animBg="1"/>
      <p:bldP spid="3158" grpId="1" animBg="1"/>
      <p:bldP spid="3159" grpId="0" animBg="1"/>
      <p:bldP spid="3159" grpId="1" animBg="1"/>
      <p:bldP spid="3160" grpId="0" animBg="1"/>
      <p:bldP spid="3160" grpId="1" animBg="1"/>
      <p:bldP spid="3161" grpId="0" animBg="1"/>
      <p:bldP spid="3161" grpId="1" animBg="1"/>
      <p:bldP spid="3162" grpId="0" animBg="1"/>
      <p:bldP spid="3162" grpId="1" animBg="1"/>
      <p:bldP spid="3163" grpId="0" animBg="1"/>
      <p:bldP spid="3163" grpId="1" animBg="1"/>
      <p:bldP spid="3164" grpId="0" animBg="1"/>
      <p:bldP spid="3164" grpId="1" animBg="1"/>
      <p:bldP spid="3165" grpId="0" animBg="1"/>
      <p:bldP spid="3165" grpId="1" animBg="1"/>
      <p:bldP spid="3166" grpId="0" animBg="1"/>
      <p:bldP spid="3166" grpId="1" animBg="1"/>
      <p:bldP spid="3167" grpId="0" animBg="1"/>
      <p:bldP spid="3167" grpId="1" animBg="1"/>
      <p:bldP spid="3168" grpId="0" animBg="1"/>
      <p:bldP spid="3169" grpId="0" animBg="1"/>
      <p:bldP spid="3170" grpId="0" animBg="1"/>
      <p:bldP spid="3170" grpId="1" animBg="1"/>
      <p:bldP spid="3171" grpId="0" animBg="1"/>
      <p:bldP spid="3171" grpId="1" animBg="1"/>
      <p:bldP spid="3172" grpId="0" animBg="1"/>
      <p:bldP spid="3172" grpId="1" animBg="1"/>
      <p:bldP spid="3173" grpId="0" animBg="1"/>
      <p:bldP spid="3173" grpId="1" animBg="1"/>
      <p:bldP spid="3174" grpId="0" animBg="1"/>
      <p:bldP spid="3174" grpId="1" animBg="1"/>
      <p:bldP spid="3175" grpId="0" animBg="1"/>
      <p:bldP spid="3175" grpId="1" animBg="1"/>
      <p:bldP spid="3176" grpId="0" animBg="1"/>
      <p:bldP spid="3176" grpId="1" animBg="1"/>
      <p:bldP spid="3177" grpId="0" animBg="1"/>
      <p:bldP spid="3177" grpId="1" animBg="1"/>
      <p:bldP spid="3178" grpId="0" animBg="1"/>
      <p:bldP spid="3178" grpId="1" animBg="1"/>
      <p:bldP spid="3179" grpId="0" animBg="1"/>
      <p:bldP spid="3179" grpId="1" animBg="1"/>
      <p:bldP spid="3180" grpId="0" animBg="1"/>
      <p:bldP spid="3180" grpId="1" animBg="1"/>
      <p:bldP spid="3181" grpId="0" animBg="1"/>
      <p:bldP spid="3181" grpId="1" animBg="1"/>
      <p:bldP spid="3182" grpId="0" animBg="1"/>
      <p:bldP spid="3182" grpId="1" animBg="1"/>
      <p:bldP spid="3183" grpId="0" animBg="1"/>
      <p:bldP spid="3183" grpId="1" animBg="1"/>
      <p:bldP spid="3184" grpId="0" animBg="1"/>
      <p:bldP spid="3184" grpId="1" animBg="1"/>
      <p:bldP spid="3185" grpId="0" animBg="1"/>
      <p:bldP spid="3185" grpId="1" animBg="1"/>
      <p:bldP spid="3186" grpId="0" animBg="1"/>
      <p:bldP spid="3186" grpId="1" animBg="1"/>
      <p:bldP spid="3187" grpId="0" animBg="1"/>
      <p:bldP spid="3187" grpId="1" animBg="1"/>
      <p:bldP spid="3188" grpId="0" animBg="1"/>
      <p:bldP spid="3188" grpId="1" animBg="1"/>
      <p:bldP spid="3189" grpId="0" animBg="1"/>
      <p:bldP spid="3189" grpId="1" animBg="1"/>
      <p:bldP spid="3190" grpId="0" animBg="1"/>
      <p:bldP spid="3190" grpId="1" animBg="1"/>
      <p:bldP spid="3191" grpId="0" animBg="1"/>
      <p:bldP spid="3191" grpId="1" animBg="1"/>
      <p:bldP spid="3192" grpId="0" animBg="1"/>
      <p:bldP spid="3192" grpId="1" animBg="1"/>
      <p:bldP spid="3193" grpId="0" animBg="1"/>
      <p:bldP spid="3193" grpId="1" animBg="1"/>
      <p:bldP spid="3194" grpId="0" animBg="1"/>
      <p:bldP spid="3194" grpId="1" animBg="1"/>
      <p:bldP spid="3195" grpId="0" animBg="1"/>
      <p:bldP spid="3195" grpId="1" animBg="1"/>
      <p:bldP spid="3196" grpId="0" animBg="1"/>
      <p:bldP spid="3197" grpId="0" animBg="1"/>
      <p:bldP spid="3198" grpId="0" animBg="1"/>
      <p:bldP spid="3198" grpId="1" animBg="1"/>
      <p:bldP spid="3199" grpId="0" animBg="1"/>
      <p:bldP spid="3199" grpId="1" animBg="1"/>
      <p:bldP spid="3200" grpId="0" animBg="1"/>
      <p:bldP spid="3200" grpId="1" animBg="1"/>
      <p:bldP spid="3201" grpId="0" animBg="1"/>
      <p:bldP spid="3201" grpId="1" animBg="1"/>
      <p:bldP spid="3202" grpId="0" animBg="1"/>
      <p:bldP spid="3202" grpId="1" animBg="1"/>
      <p:bldP spid="3203" grpId="0" animBg="1"/>
      <p:bldP spid="3203" grpId="1" animBg="1"/>
      <p:bldP spid="3204" grpId="0" animBg="1"/>
      <p:bldP spid="3204" grpId="1" animBg="1"/>
      <p:bldP spid="3205" grpId="0" animBg="1"/>
      <p:bldP spid="3205" grpId="1" animBg="1"/>
      <p:bldP spid="3206" grpId="0" animBg="1"/>
      <p:bldP spid="3206" grpId="1" animBg="1"/>
      <p:bldP spid="3207" grpId="0" animBg="1"/>
      <p:bldP spid="3207" grpId="1" animBg="1"/>
      <p:bldP spid="3208" grpId="0" animBg="1"/>
      <p:bldP spid="3208" grpId="1" animBg="1"/>
      <p:bldP spid="3209" grpId="0" animBg="1"/>
      <p:bldP spid="3209" grpId="1" animBg="1"/>
      <p:bldP spid="3210" grpId="0" animBg="1"/>
      <p:bldP spid="3210" grpId="1" animBg="1"/>
      <p:bldP spid="3211" grpId="0" animBg="1"/>
      <p:bldP spid="3211" grpId="1" animBg="1"/>
      <p:bldP spid="3212" grpId="0" animBg="1"/>
      <p:bldP spid="3212" grpId="1" animBg="1"/>
      <p:bldP spid="3213" grpId="0" animBg="1"/>
      <p:bldP spid="3213" grpId="1" animBg="1"/>
      <p:bldP spid="3214" grpId="0" animBg="1"/>
      <p:bldP spid="3214" grpId="1" animBg="1"/>
      <p:bldP spid="3215" grpId="0" animBg="1"/>
      <p:bldP spid="3215" grpId="1" animBg="1"/>
      <p:bldP spid="3216" grpId="0" animBg="1"/>
      <p:bldP spid="3216" grpId="1" animBg="1"/>
      <p:bldP spid="3217" grpId="0" animBg="1"/>
      <p:bldP spid="3217" grpId="1" animBg="1"/>
      <p:bldP spid="3218" grpId="0" animBg="1"/>
      <p:bldP spid="3218" grpId="1" animBg="1"/>
      <p:bldP spid="3219" grpId="0" animBg="1"/>
      <p:bldP spid="3219" grpId="1" animBg="1"/>
      <p:bldP spid="3220" grpId="0" animBg="1"/>
      <p:bldP spid="3220" grpId="1" animBg="1"/>
      <p:bldP spid="3221" grpId="0" animBg="1"/>
      <p:bldP spid="3221" grpId="1" animBg="1"/>
      <p:bldP spid="3222" grpId="0" animBg="1"/>
      <p:bldP spid="3222" grpId="1" animBg="1"/>
      <p:bldP spid="3223" grpId="0" animBg="1"/>
      <p:bldP spid="3223" grpId="1" animBg="1"/>
      <p:bldP spid="3224" grpId="0" animBg="1"/>
      <p:bldP spid="3225" grpId="0" animBg="1"/>
      <p:bldP spid="3226" grpId="0" animBg="1"/>
      <p:bldP spid="3226" grpId="1" animBg="1"/>
      <p:bldP spid="3227" grpId="0" animBg="1"/>
      <p:bldP spid="3227" grpId="1" animBg="1"/>
      <p:bldP spid="3228" grpId="0" animBg="1"/>
      <p:bldP spid="3228" grpId="1" animBg="1"/>
      <p:bldP spid="3229" grpId="0" animBg="1"/>
      <p:bldP spid="3229" grpId="1" animBg="1"/>
      <p:bldP spid="3230" grpId="0" animBg="1"/>
      <p:bldP spid="3230" grpId="1" animBg="1"/>
      <p:bldP spid="3231" grpId="0" animBg="1"/>
      <p:bldP spid="3231" grpId="1" animBg="1"/>
      <p:bldP spid="3232" grpId="0" animBg="1"/>
      <p:bldP spid="3232" grpId="1" animBg="1"/>
      <p:bldP spid="3233" grpId="0" animBg="1"/>
      <p:bldP spid="3233" grpId="1" animBg="1"/>
      <p:bldP spid="3234" grpId="0" animBg="1"/>
      <p:bldP spid="3234" grpId="1" animBg="1"/>
      <p:bldP spid="3235" grpId="0" animBg="1"/>
      <p:bldP spid="3235" grpId="1" animBg="1"/>
      <p:bldP spid="3236" grpId="0" animBg="1"/>
      <p:bldP spid="3236" grpId="1" animBg="1"/>
      <p:bldP spid="3237" grpId="0" animBg="1"/>
      <p:bldP spid="3237" grpId="1" animBg="1"/>
      <p:bldP spid="3238" grpId="0" animBg="1"/>
      <p:bldP spid="3238" grpId="1" animBg="1"/>
      <p:bldP spid="3239" grpId="0" animBg="1"/>
      <p:bldP spid="3239" grpId="1" animBg="1"/>
      <p:bldP spid="3240" grpId="0" animBg="1"/>
      <p:bldP spid="3240" grpId="1" animBg="1"/>
      <p:bldP spid="3241" grpId="0" animBg="1"/>
      <p:bldP spid="3241" grpId="1" animBg="1"/>
      <p:bldP spid="3242" grpId="0" animBg="1"/>
      <p:bldP spid="3242" grpId="1" animBg="1"/>
      <p:bldP spid="3243" grpId="0" animBg="1"/>
      <p:bldP spid="3243" grpId="1" animBg="1"/>
      <p:bldP spid="3244" grpId="0" animBg="1"/>
      <p:bldP spid="3244" grpId="1" animBg="1"/>
      <p:bldP spid="3245" grpId="0" animBg="1"/>
      <p:bldP spid="3245" grpId="1" animBg="1"/>
      <p:bldP spid="3246" grpId="0" animBg="1"/>
      <p:bldP spid="3246" grpId="1" animBg="1"/>
      <p:bldP spid="3247" grpId="0" animBg="1"/>
      <p:bldP spid="3247" grpId="1" animBg="1"/>
      <p:bldP spid="3248" grpId="0" animBg="1"/>
      <p:bldP spid="3248" grpId="1" animBg="1"/>
      <p:bldP spid="3249" grpId="0" animBg="1"/>
      <p:bldP spid="3249" grpId="1" animBg="1"/>
      <p:bldP spid="3250" grpId="0" animBg="1"/>
      <p:bldP spid="3250" grpId="1" animBg="1"/>
      <p:bldP spid="3251" grpId="0" animBg="1"/>
      <p:bldP spid="3251" grpId="1" animBg="1"/>
      <p:bldP spid="3252" grpId="0" animBg="1"/>
      <p:bldP spid="3253" grpId="0" animBg="1"/>
      <p:bldP spid="3254" grpId="0" animBg="1"/>
      <p:bldP spid="3254" grpId="1" animBg="1"/>
      <p:bldP spid="3255" grpId="0" animBg="1"/>
      <p:bldP spid="3255" grpId="1" animBg="1"/>
      <p:bldP spid="3256" grpId="0" animBg="1"/>
      <p:bldP spid="3256" grpId="1" animBg="1"/>
      <p:bldP spid="3257" grpId="0" animBg="1"/>
      <p:bldP spid="3257" grpId="1" animBg="1"/>
      <p:bldP spid="3258" grpId="0" animBg="1"/>
      <p:bldP spid="3258" grpId="1" animBg="1"/>
      <p:bldP spid="3259" grpId="0" animBg="1"/>
      <p:bldP spid="3259" grpId="1" animBg="1"/>
      <p:bldP spid="3260" grpId="0" animBg="1"/>
      <p:bldP spid="3260" grpId="1" animBg="1"/>
      <p:bldP spid="3261" grpId="0" animBg="1"/>
      <p:bldP spid="3261" grpId="1" animBg="1"/>
      <p:bldP spid="3262" grpId="0" animBg="1"/>
      <p:bldP spid="3262" grpId="1" animBg="1"/>
      <p:bldP spid="3263" grpId="0" animBg="1"/>
      <p:bldP spid="3263" grpId="1" animBg="1"/>
      <p:bldP spid="3264" grpId="0" animBg="1"/>
      <p:bldP spid="3264" grpId="1" animBg="1"/>
      <p:bldP spid="3265" grpId="0" animBg="1"/>
      <p:bldP spid="3265" grpId="1" animBg="1"/>
      <p:bldP spid="3266" grpId="0" animBg="1"/>
      <p:bldP spid="3266" grpId="1" animBg="1"/>
      <p:bldP spid="3267" grpId="0" animBg="1"/>
      <p:bldP spid="3267" grpId="1" animBg="1"/>
      <p:bldP spid="3268" grpId="0" animBg="1"/>
      <p:bldP spid="3268" grpId="1" animBg="1"/>
      <p:bldP spid="3269" grpId="0" animBg="1"/>
      <p:bldP spid="3269" grpId="1" animBg="1"/>
      <p:bldP spid="3270" grpId="0" animBg="1"/>
      <p:bldP spid="3270" grpId="1" animBg="1"/>
      <p:bldP spid="3271" grpId="0" animBg="1"/>
      <p:bldP spid="3271" grpId="1" animBg="1"/>
      <p:bldP spid="3272" grpId="0" animBg="1"/>
      <p:bldP spid="3272" grpId="1" animBg="1"/>
      <p:bldP spid="3273" grpId="0" animBg="1"/>
      <p:bldP spid="3273" grpId="1" animBg="1"/>
      <p:bldP spid="3274" grpId="0" animBg="1"/>
      <p:bldP spid="3274" grpId="1" animBg="1"/>
      <p:bldP spid="3275" grpId="0" animBg="1"/>
      <p:bldP spid="3275" grpId="1" animBg="1"/>
      <p:bldP spid="3276" grpId="0" animBg="1"/>
      <p:bldP spid="3276" grpId="1" animBg="1"/>
      <p:bldP spid="3277" grpId="0" animBg="1"/>
      <p:bldP spid="3277" grpId="1" animBg="1"/>
      <p:bldP spid="3278" grpId="0" animBg="1"/>
      <p:bldP spid="3278" grpId="1" animBg="1"/>
      <p:bldP spid="3279" grpId="0" animBg="1"/>
      <p:bldP spid="3279" grpId="1" animBg="1"/>
      <p:bldP spid="3280" grpId="0" animBg="1"/>
      <p:bldP spid="3281" grpId="0" animBg="1"/>
      <p:bldP spid="3282" grpId="0" animBg="1"/>
      <p:bldP spid="3282" grpId="1" animBg="1"/>
      <p:bldP spid="3283" grpId="0" animBg="1"/>
      <p:bldP spid="3283" grpId="1" animBg="1"/>
      <p:bldP spid="3284" grpId="0" animBg="1"/>
      <p:bldP spid="3284" grpId="1" animBg="1"/>
      <p:bldP spid="3285" grpId="0" animBg="1"/>
      <p:bldP spid="3285" grpId="1" animBg="1"/>
      <p:bldP spid="3286" grpId="0" animBg="1"/>
      <p:bldP spid="3286" grpId="1" animBg="1"/>
      <p:bldP spid="3287" grpId="0" animBg="1"/>
      <p:bldP spid="3287" grpId="1" animBg="1"/>
      <p:bldP spid="3288" grpId="0" animBg="1"/>
      <p:bldP spid="3288" grpId="1" animBg="1"/>
      <p:bldP spid="3289" grpId="0" animBg="1"/>
      <p:bldP spid="3289" grpId="1" animBg="1"/>
      <p:bldP spid="3290" grpId="0" animBg="1"/>
      <p:bldP spid="3290" grpId="1" animBg="1"/>
      <p:bldP spid="3291" grpId="0" animBg="1"/>
      <p:bldP spid="3291" grpId="1" animBg="1"/>
      <p:bldP spid="3292" grpId="0" animBg="1"/>
      <p:bldP spid="3292" grpId="1" animBg="1"/>
      <p:bldP spid="3293" grpId="0" animBg="1"/>
      <p:bldP spid="3293" grpId="1" animBg="1"/>
      <p:bldP spid="3294" grpId="0" animBg="1"/>
      <p:bldP spid="3294" grpId="1" animBg="1"/>
      <p:bldP spid="3295" grpId="0" animBg="1"/>
      <p:bldP spid="3295" grpId="1" animBg="1"/>
      <p:bldP spid="3296" grpId="0" animBg="1"/>
      <p:bldP spid="3296" grpId="1" animBg="1"/>
      <p:bldP spid="3297" grpId="0" animBg="1"/>
      <p:bldP spid="3297" grpId="1" animBg="1"/>
      <p:bldP spid="3298" grpId="0" animBg="1"/>
      <p:bldP spid="3298" grpId="1" animBg="1"/>
      <p:bldP spid="3299" grpId="0" animBg="1"/>
      <p:bldP spid="3299" grpId="1" animBg="1"/>
      <p:bldP spid="3300" grpId="0" animBg="1"/>
      <p:bldP spid="3300" grpId="1" animBg="1"/>
      <p:bldP spid="3301" grpId="0" animBg="1"/>
      <p:bldP spid="3301" grpId="1" animBg="1"/>
      <p:bldP spid="3302" grpId="0" animBg="1"/>
      <p:bldP spid="3302" grpId="1" animBg="1"/>
      <p:bldP spid="3303" grpId="0" animBg="1"/>
      <p:bldP spid="3303" grpId="1" animBg="1"/>
      <p:bldP spid="3304" grpId="0" animBg="1"/>
      <p:bldP spid="3304" grpId="1" animBg="1"/>
      <p:bldP spid="3305" grpId="0" animBg="1"/>
      <p:bldP spid="3305" grpId="1" animBg="1"/>
      <p:bldP spid="3306" grpId="0" animBg="1"/>
      <p:bldP spid="3306" grpId="1" animBg="1"/>
      <p:bldP spid="3307" grpId="0" animBg="1"/>
      <p:bldP spid="330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onnect fo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5"/>
          <a:stretch>
            <a:fillRect/>
          </a:stretch>
        </p:blipFill>
        <p:spPr bwMode="auto">
          <a:xfrm>
            <a:off x="0" y="792163"/>
            <a:ext cx="9167813" cy="606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143000"/>
            <a:ext cx="8458200" cy="5257800"/>
          </a:xfrm>
          <a:solidFill>
            <a:srgbClr val="FFFFFF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US" b="1" smtClean="0"/>
              <a:t>Connect Four</a:t>
            </a:r>
            <a:br>
              <a:rPr lang="en-US" b="1" smtClean="0"/>
            </a:br>
            <a:r>
              <a:rPr lang="en-US" sz="4000" smtClean="0"/>
              <a:t>Created by Lora O’Neill 6/25/2007</a:t>
            </a:r>
            <a:br>
              <a:rPr lang="en-US" sz="4000" smtClean="0"/>
            </a:br>
            <a:r>
              <a:rPr lang="en-US" smtClean="0"/>
              <a:t>email: </a:t>
            </a:r>
            <a:r>
              <a:rPr lang="en-US" smtClean="0">
                <a:solidFill>
                  <a:schemeClr val="accent2"/>
                </a:solidFill>
                <a:hlinkClick r:id="rId3"/>
              </a:rPr>
              <a:t>themathelk@hotmail.com</a:t>
            </a: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Music from freeplaymusic.com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200" u="sng" smtClean="0">
                <a:solidFill>
                  <a:srgbClr val="3366FF"/>
                </a:solidFill>
                <a:hlinkClick r:id="rId4"/>
              </a:rPr>
              <a:t>www.be-a-gameshow-host.wikispaces.com</a:t>
            </a:r>
            <a:endParaRPr lang="en-US" sz="3200" u="sng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</Words>
  <Application>Microsoft Office PowerPoint</Application>
  <PresentationFormat>On-screen Show (4:3)</PresentationFormat>
  <Paragraphs>16</Paragraphs>
  <Slides>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Connect Four Created by Lora O’Neill 6/25/2007 email: themathelk@hotmail.com  Music from freeplaymusic.com  www.be-a-gameshow-host.wikispaces.com</vt:lpstr>
    </vt:vector>
  </TitlesOfParts>
  <Company>Clear Creek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Lora O'Neill</dc:creator>
  <cp:lastModifiedBy>French</cp:lastModifiedBy>
  <cp:revision>9</cp:revision>
  <dcterms:created xsi:type="dcterms:W3CDTF">2007-06-25T20:36:31Z</dcterms:created>
  <dcterms:modified xsi:type="dcterms:W3CDTF">2013-11-13T19:00:22Z</dcterms:modified>
</cp:coreProperties>
</file>