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4B1441-DDE7-4800-906B-8ACB8722E755}">
  <a:tblStyle styleId="{E24B1441-DDE7-4800-906B-8ACB8722E7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279900" y="0"/>
            <a:ext cx="32781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81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81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4"/>
          </p:nvPr>
        </p:nvSpPr>
        <p:spPr>
          <a:xfrm>
            <a:off x="4279900" y="0"/>
            <a:ext cx="32781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81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5"/>
          </p:nvPr>
        </p:nvSpPr>
        <p:spPr>
          <a:xfrm>
            <a:off x="4279900" y="10156825"/>
            <a:ext cx="32781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6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7" cy="1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37" name="Shape 137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511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4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24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2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24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2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24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0812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to edit Master subtitle style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2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24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2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24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/>
          <a:lstStyle>
            <a:lvl1pPr marR="0" lvl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2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24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2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2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24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26" Type="http://schemas.openxmlformats.org/officeDocument/2006/relationships/image" Target="../media/image5.jpg"/><Relationship Id="rId3" Type="http://schemas.openxmlformats.org/officeDocument/2006/relationships/slide" Target="slide3.xml"/><Relationship Id="rId21" Type="http://schemas.openxmlformats.org/officeDocument/2006/relationships/slide" Target="slide17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5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5.xml"/><Relationship Id="rId24" Type="http://schemas.openxmlformats.org/officeDocument/2006/relationships/image" Target="../media/image3.jpg"/><Relationship Id="rId5" Type="http://schemas.openxmlformats.org/officeDocument/2006/relationships/slide" Target="slide13.xml"/><Relationship Id="rId15" Type="http://schemas.openxmlformats.org/officeDocument/2006/relationships/slide" Target="slide6.xml"/><Relationship Id="rId23" Type="http://schemas.openxmlformats.org/officeDocument/2006/relationships/image" Target="../media/image2.png"/><Relationship Id="rId10" Type="http://schemas.openxmlformats.org/officeDocument/2006/relationships/slide" Target="slide19.xml"/><Relationship Id="rId19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 idx="4294967295"/>
          </p:nvPr>
        </p:nvSpPr>
        <p:spPr>
          <a:xfrm>
            <a:off x="755650" y="8366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Calibri"/>
              <a:buNone/>
            </a:pPr>
            <a:r>
              <a:rPr lang="en-US" sz="9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Jeopardy</a:t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2349500"/>
            <a:ext cx="4214812" cy="42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 va ? pour 300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2" y="1628775"/>
            <a:ext cx="28575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 va ? pour 400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975" y="2530475"/>
            <a:ext cx="908050" cy="17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>
            <a:hlinkClick r:id="rId4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875" y="2746375"/>
            <a:ext cx="908050" cy="17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212" y="1989137"/>
            <a:ext cx="2874962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 va ? pour 500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575" y="1412875"/>
            <a:ext cx="2528887" cy="336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Noël pour 100 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551" y="1323853"/>
            <a:ext cx="4784051" cy="317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Noël pour 200 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675" y="341350"/>
            <a:ext cx="5171950" cy="38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Noël pour 400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66" name="Shape 166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00" y="1110797"/>
            <a:ext cx="5963251" cy="39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02" y="4907201"/>
            <a:ext cx="1457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rench\AppData\Local\Microsoft\Windows\Temporary Internet Files\Content.IE5\Y03SSD5Y\rir-fotos-hamster-nb1900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1905000"/>
            <a:ext cx="26003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70" y="4907202"/>
            <a:ext cx="1457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French\AppData\Local\Microsoft\Windows\Temporary Internet Files\Content.IE5\Y03SSD5Y\Trichoglossus_haematodus_-Jurong_Bird_Park,_Singapore_-Dec200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10" y="1757911"/>
            <a:ext cx="5073041" cy="33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salle de classe pour 100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6237" y="1773237"/>
            <a:ext cx="3311525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salle de classe pour 200</a:t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82" name="Shape 182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2850" y="1339850"/>
            <a:ext cx="4176712" cy="417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Shape 46"/>
          <p:cNvGraphicFramePr/>
          <p:nvPr>
            <p:extLst>
              <p:ext uri="{D42A27DB-BD31-4B8C-83A1-F6EECF244321}">
                <p14:modId xmlns:p14="http://schemas.microsoft.com/office/powerpoint/2010/main" val="2182027965"/>
              </p:ext>
            </p:extLst>
          </p:nvPr>
        </p:nvGraphicFramePr>
        <p:xfrm>
          <a:off x="323850" y="333375"/>
          <a:ext cx="8420075" cy="6253150"/>
        </p:xfrm>
        <a:graphic>
          <a:graphicData uri="http://schemas.openxmlformats.org/drawingml/2006/table">
            <a:tbl>
              <a:tblPr>
                <a:noFill/>
                <a:tableStyleId>{E24B1441-DDE7-4800-906B-8ACB8722E755}</a:tableStyleId>
              </a:tblPr>
              <a:tblGrid>
                <a:gridCol w="1635125"/>
                <a:gridCol w="1635125"/>
                <a:gridCol w="1636700"/>
                <a:gridCol w="1635125"/>
                <a:gridCol w="1878000"/>
              </a:tblGrid>
              <a:tr h="126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couleurs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Ça va ?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Animaux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salle de classe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 action="ppaction://hlinksldjump"/>
                        </a:rPr>
                        <a:t>100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 action="ppaction://hlinksldjump"/>
                        </a:rPr>
                        <a:t>100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 action="ppaction://hlinksldjump"/>
                        </a:rPr>
                        <a:t>100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 action="ppaction://hlinksldjump"/>
                        </a:rPr>
                        <a:t>100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 action="ppaction://hlinksldjump"/>
                        </a:rPr>
                        <a:t>200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 action="ppaction://hlinksldjump"/>
                        </a:rPr>
                        <a:t>200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 action="ppaction://hlinksldjump"/>
                        </a:rPr>
                        <a:t>200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 action="ppaction://hlinksldjump"/>
                        </a:rPr>
                        <a:t>200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 action="ppaction://hlinksldjump"/>
                        </a:rPr>
                        <a:t>300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 action="ppaction://hlinksldjump"/>
                        </a:rPr>
                        <a:t>300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 action="ppaction://hlinksldjump"/>
                        </a:rPr>
                        <a:t>300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 action="ppaction://hlinksldjump"/>
                        </a:rPr>
                        <a:t>300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 action="ppaction://hlinksldjump"/>
                        </a:rPr>
                        <a:t>400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 action="ppaction://hlinksldjump"/>
                        </a:rPr>
                        <a:t>400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 action="ppaction://hlinksldjump"/>
                        </a:rPr>
                        <a:t>400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 action="ppaction://hlinksldjump"/>
                        </a:rPr>
                        <a:t>400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 action="ppaction://hlinksldjump"/>
                        </a:rPr>
                        <a:t>500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 action="ppaction://hlinksldjump"/>
                        </a:rPr>
                        <a:t>500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 action="ppaction://hlinksldjump"/>
                        </a:rPr>
                        <a:t>500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 action="ppaction://hlinksldjump"/>
                        </a:rPr>
                        <a:t>500</a:t>
                      </a:r>
                      <a:endParaRPr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7" name="Shape 4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339975" y="620712"/>
            <a:ext cx="985837" cy="9858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/>
          <p:nvPr/>
        </p:nvSpPr>
        <p:spPr>
          <a:xfrm>
            <a:off x="3538537" y="2324100"/>
            <a:ext cx="2066925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3757612" y="2719387"/>
            <a:ext cx="1628775" cy="141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581400" y="2690812"/>
            <a:ext cx="198120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3362325" y="2486025"/>
            <a:ext cx="241935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596187" y="620712"/>
            <a:ext cx="86360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924300" y="692150"/>
            <a:ext cx="919162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605449" y="704888"/>
            <a:ext cx="768250" cy="7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salle de classe pour 300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sp>
        <p:nvSpPr>
          <p:cNvPr id="190" name="Shape 190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175" y="2636837"/>
            <a:ext cx="4535487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salle de classe pour 400</a:t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</a:t>
            </a:r>
            <a:endParaRPr/>
          </a:p>
        </p:txBody>
      </p:sp>
      <p:sp>
        <p:nvSpPr>
          <p:cNvPr id="198" name="Shape 198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9512" y="1516062"/>
            <a:ext cx="4065587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salle de classe pour 500</a:t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12" y="1700212"/>
            <a:ext cx="3455987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couleurs pour 100</a:t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195512" y="2420937"/>
            <a:ext cx="3240087" cy="1655762"/>
          </a:xfrm>
          <a:prstGeom prst="rect">
            <a:avLst/>
          </a:prstGeom>
          <a:solidFill>
            <a:srgbClr val="00B0F0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191611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>
            <a:hlinkClick r:id="rId4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couleurs pour 200</a:t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060575"/>
            <a:ext cx="28003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4140200" y="2636837"/>
            <a:ext cx="3887787" cy="2447925"/>
          </a:xfrm>
          <a:prstGeom prst="rect">
            <a:avLst/>
          </a:prstGeom>
          <a:solidFill>
            <a:srgbClr val="EE7012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>
            <a:hlinkClick r:id="rId4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couleurs pour 300</a:t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457200" y="1600200"/>
            <a:ext cx="836295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1557337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1476375" y="2276475"/>
            <a:ext cx="4175125" cy="2160587"/>
          </a:xfrm>
          <a:prstGeom prst="rect">
            <a:avLst/>
          </a:prstGeom>
          <a:solidFill>
            <a:srgbClr val="FF0000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>
            <a:hlinkClick r:id="rId4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couleurs pour 400</a:t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457200" y="1600200"/>
            <a:ext cx="836295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11187" y="2276475"/>
            <a:ext cx="3889375" cy="2447925"/>
          </a:xfrm>
          <a:prstGeom prst="rect">
            <a:avLst/>
          </a:prstGeom>
          <a:solidFill>
            <a:srgbClr val="FFFF00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1341437"/>
            <a:ext cx="3708400" cy="3706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>
            <a:hlinkClick r:id="rId4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couleurs pour 500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844675"/>
            <a:ext cx="269557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4140200" y="2349500"/>
            <a:ext cx="4103687" cy="2303462"/>
          </a:xfrm>
          <a:prstGeom prst="rect">
            <a:avLst/>
          </a:prstGeom>
          <a:solidFill>
            <a:srgbClr val="00B050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>
            <a:hlinkClick r:id="rId4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 va ? pour 100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468312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</a:t>
            </a:r>
            <a:endParaRPr/>
          </a:p>
        </p:txBody>
      </p:sp>
      <p:sp>
        <p:nvSpPr>
          <p:cNvPr id="106" name="Shape 106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675" y="2060575"/>
            <a:ext cx="3001962" cy="300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68312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 va ? pour 200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>
            <a:hlinkClick r:id="rId3" action="ppaction://hlinksldjump"/>
          </p:cNvPr>
          <p:cNvSpPr/>
          <p:nvPr/>
        </p:nvSpPr>
        <p:spPr>
          <a:xfrm>
            <a:off x="7019925" y="5084762"/>
            <a:ext cx="1428750" cy="928687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4F81BD"/>
          </a:solidFill>
          <a:ln w="25550" cap="flat" cmpd="sng">
            <a:solidFill>
              <a:srgbClr val="3A5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5" y="1628775"/>
            <a:ext cx="47625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141</Words>
  <Application>Microsoft Office PowerPoint</Application>
  <PresentationFormat>On-screen Show (4:3)</PresentationFormat>
  <Paragraphs>153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POI_THEME_TEMPLATE_DESIGN</vt:lpstr>
      <vt:lpstr>POI_THEME_TEMPLATE_DESIGN</vt:lpstr>
      <vt:lpstr>Jeopardy</vt:lpstr>
      <vt:lpstr>PowerPoint Presentation</vt:lpstr>
      <vt:lpstr>Les couleurs pour 100</vt:lpstr>
      <vt:lpstr>Les couleurs pour 200</vt:lpstr>
      <vt:lpstr>Les couleurs pour 300</vt:lpstr>
      <vt:lpstr>Les couleurs pour 400</vt:lpstr>
      <vt:lpstr>Les couleurs pour 500</vt:lpstr>
      <vt:lpstr>Ça va ? pour 100</vt:lpstr>
      <vt:lpstr>Ça va ? pour 200</vt:lpstr>
      <vt:lpstr>Ça va ? pour 300</vt:lpstr>
      <vt:lpstr>Ça va ? pour 400</vt:lpstr>
      <vt:lpstr>Ça va ? pour 500</vt:lpstr>
      <vt:lpstr>Le Noël pour 100 </vt:lpstr>
      <vt:lpstr>Le Noël pour 200 </vt:lpstr>
      <vt:lpstr>Le Noël pour 400</vt:lpstr>
      <vt:lpstr>PowerPoint Presentation</vt:lpstr>
      <vt:lpstr>PowerPoint Presentation</vt:lpstr>
      <vt:lpstr>La salle de classe pour 100</vt:lpstr>
      <vt:lpstr>La salle de classe pour 200</vt:lpstr>
      <vt:lpstr> La salle de classe pour 300</vt:lpstr>
      <vt:lpstr>La salle de classe pour 400</vt:lpstr>
      <vt:lpstr>La salle de classe pour 500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French</dc:creator>
  <cp:lastModifiedBy>French</cp:lastModifiedBy>
  <cp:revision>4</cp:revision>
  <dcterms:modified xsi:type="dcterms:W3CDTF">2018-06-01T13:20:30Z</dcterms:modified>
</cp:coreProperties>
</file>