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9D49-ADF6-47EF-BDF2-7A03C8D8A59A}" type="datetimeFigureOut">
              <a:rPr lang="en-CA" smtClean="0"/>
              <a:t>20/01/2013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B14F7-8F9C-4F5F-84E2-D24C324B6948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7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7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Bienvenue!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2: 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Nommez</a:t>
            </a:r>
            <a:r>
              <a:rPr lang="en-US" dirty="0" smtClean="0"/>
              <a:t> les </a:t>
            </a:r>
            <a:r>
              <a:rPr lang="en-US" dirty="0" err="1" smtClean="0"/>
              <a:t>derniers</a:t>
            </a:r>
            <a:r>
              <a:rPr lang="en-US" dirty="0" smtClean="0"/>
              <a:t> 3 </a:t>
            </a:r>
            <a:r>
              <a:rPr lang="en-US" dirty="0" err="1" smtClean="0"/>
              <a:t>mois</a:t>
            </a:r>
            <a:r>
              <a:rPr lang="en-US" dirty="0" smtClean="0"/>
              <a:t>. 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les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octobre</a:t>
            </a:r>
            <a:r>
              <a:rPr lang="en-US" dirty="0" smtClean="0"/>
              <a:t>, </a:t>
            </a:r>
            <a:r>
              <a:rPr lang="en-US" dirty="0" err="1" smtClean="0"/>
              <a:t>novembre</a:t>
            </a:r>
            <a:r>
              <a:rPr lang="en-US" dirty="0" smtClean="0"/>
              <a:t> et </a:t>
            </a:r>
            <a:r>
              <a:rPr lang="en-US" dirty="0" err="1" smtClean="0"/>
              <a:t>décembre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2: 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2ième, 4</a:t>
            </a:r>
            <a:r>
              <a:rPr lang="en-US" dirty="0" smtClean="0"/>
              <a:t>ième, 6ième et le 8ième </a:t>
            </a:r>
            <a:r>
              <a:rPr lang="en-US" dirty="0" err="1" smtClean="0"/>
              <a:t>mois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les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février</a:t>
            </a:r>
            <a:r>
              <a:rPr lang="en-US" dirty="0" smtClean="0"/>
              <a:t>, </a:t>
            </a:r>
            <a:r>
              <a:rPr lang="en-US" dirty="0" err="1" smtClean="0"/>
              <a:t>avril</a:t>
            </a:r>
            <a:r>
              <a:rPr lang="en-US" dirty="0" smtClean="0"/>
              <a:t>, </a:t>
            </a:r>
            <a:r>
              <a:rPr lang="en-US" dirty="0" err="1" smtClean="0"/>
              <a:t>juin</a:t>
            </a:r>
            <a:r>
              <a:rPr lang="en-US" dirty="0" smtClean="0"/>
              <a:t> et </a:t>
            </a:r>
            <a:r>
              <a:rPr lang="en-US" dirty="0" err="1" smtClean="0"/>
              <a:t>août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2: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Nommez</a:t>
            </a:r>
            <a:r>
              <a:rPr lang="en-US" dirty="0" smtClean="0"/>
              <a:t> les 12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l’année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janvier</a:t>
            </a:r>
            <a:r>
              <a:rPr lang="en-US" dirty="0" smtClean="0"/>
              <a:t>, </a:t>
            </a:r>
            <a:r>
              <a:rPr lang="en-US" dirty="0" err="1" smtClean="0"/>
              <a:t>février</a:t>
            </a:r>
            <a:r>
              <a:rPr lang="en-US" dirty="0" smtClean="0"/>
              <a:t>, mars, </a:t>
            </a:r>
            <a:r>
              <a:rPr lang="en-US" dirty="0" err="1" smtClean="0"/>
              <a:t>avril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, </a:t>
            </a:r>
            <a:r>
              <a:rPr lang="en-US" dirty="0" err="1" smtClean="0"/>
              <a:t>juin</a:t>
            </a:r>
            <a:r>
              <a:rPr lang="en-US" dirty="0" smtClean="0"/>
              <a:t>, </a:t>
            </a:r>
            <a:r>
              <a:rPr lang="en-US" dirty="0" err="1" smtClean="0"/>
              <a:t>juillet</a:t>
            </a:r>
            <a:r>
              <a:rPr lang="en-US" dirty="0" smtClean="0"/>
              <a:t>, </a:t>
            </a:r>
            <a:r>
              <a:rPr lang="en-US" dirty="0" err="1" smtClean="0"/>
              <a:t>août</a:t>
            </a:r>
            <a:r>
              <a:rPr lang="en-US" dirty="0" smtClean="0"/>
              <a:t>, </a:t>
            </a:r>
            <a:r>
              <a:rPr lang="en-US" dirty="0" err="1" smtClean="0"/>
              <a:t>septembre</a:t>
            </a:r>
            <a:r>
              <a:rPr lang="en-US" dirty="0" smtClean="0"/>
              <a:t>, </a:t>
            </a:r>
            <a:r>
              <a:rPr lang="en-US" dirty="0" err="1" smtClean="0"/>
              <a:t>octobre</a:t>
            </a:r>
            <a:r>
              <a:rPr lang="en-US" dirty="0" smtClean="0"/>
              <a:t>, </a:t>
            </a:r>
            <a:r>
              <a:rPr lang="en-US" dirty="0" err="1" smtClean="0"/>
              <a:t>novembre</a:t>
            </a:r>
            <a:r>
              <a:rPr lang="en-US" dirty="0" smtClean="0"/>
              <a:t>, </a:t>
            </a:r>
            <a:r>
              <a:rPr lang="en-US" dirty="0" err="1" smtClean="0"/>
              <a:t>décembre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3: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premier jour de la </a:t>
            </a:r>
            <a:r>
              <a:rPr lang="en-US" dirty="0" err="1" smtClean="0"/>
              <a:t>semaine</a:t>
            </a:r>
            <a:r>
              <a:rPr lang="en-US" dirty="0" smtClean="0"/>
              <a:t>. (Je </a:t>
            </a:r>
            <a:r>
              <a:rPr lang="en-US" dirty="0" err="1" smtClean="0"/>
              <a:t>vais</a:t>
            </a:r>
            <a:r>
              <a:rPr lang="en-US" dirty="0" smtClean="0"/>
              <a:t> accepter 2 </a:t>
            </a:r>
            <a:r>
              <a:rPr lang="en-US" dirty="0" err="1" smtClean="0"/>
              <a:t>reponses</a:t>
            </a:r>
            <a:r>
              <a:rPr lang="en-US" dirty="0" smtClean="0"/>
              <a:t>). 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jour </a:t>
            </a:r>
            <a:r>
              <a:rPr lang="en-US" dirty="0" err="1" smtClean="0"/>
              <a:t>lundi</a:t>
            </a:r>
            <a:r>
              <a:rPr lang="en-US" dirty="0" smtClean="0"/>
              <a:t> OU </a:t>
            </a:r>
            <a:r>
              <a:rPr lang="en-US" dirty="0" err="1" smtClean="0"/>
              <a:t>dimanche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3: 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Quel</a:t>
            </a:r>
            <a:r>
              <a:rPr lang="en-US" dirty="0" smtClean="0"/>
              <a:t> jour </a:t>
            </a:r>
            <a:r>
              <a:rPr lang="en-US" dirty="0" err="1" smtClean="0"/>
              <a:t>est</a:t>
            </a:r>
            <a:r>
              <a:rPr lang="en-US" dirty="0" smtClean="0"/>
              <a:t> le dernier jour </a:t>
            </a:r>
            <a:r>
              <a:rPr lang="en-US" dirty="0" err="1" smtClean="0"/>
              <a:t>d’école</a:t>
            </a:r>
            <a:r>
              <a:rPr lang="en-US" dirty="0" smtClean="0"/>
              <a:t>?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vendredi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3: 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2</a:t>
            </a:r>
            <a:r>
              <a:rPr lang="en-US" dirty="0" smtClean="0"/>
              <a:t>ième jour et le 4ième jour de la </a:t>
            </a:r>
            <a:r>
              <a:rPr lang="en-US" dirty="0" err="1" smtClean="0"/>
              <a:t>semaine</a:t>
            </a:r>
            <a:r>
              <a:rPr lang="en-US" dirty="0" smtClean="0"/>
              <a:t>? (Le premier jour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lundi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mardi</a:t>
            </a:r>
            <a:r>
              <a:rPr lang="en-US" dirty="0" smtClean="0"/>
              <a:t> et le </a:t>
            </a:r>
            <a:r>
              <a:rPr lang="en-US" dirty="0" err="1" smtClean="0"/>
              <a:t>jeudi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3: 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2 </a:t>
            </a:r>
            <a:r>
              <a:rPr lang="en-US" dirty="0" err="1" smtClean="0"/>
              <a:t>jours</a:t>
            </a:r>
            <a:r>
              <a:rPr lang="en-US" dirty="0" smtClean="0"/>
              <a:t> du weekend?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samedi</a:t>
            </a:r>
            <a:r>
              <a:rPr lang="en-US" dirty="0" smtClean="0"/>
              <a:t> et le </a:t>
            </a:r>
            <a:r>
              <a:rPr lang="en-US" dirty="0" err="1" smtClean="0"/>
              <a:t>dimanche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3: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Nommez</a:t>
            </a:r>
            <a:r>
              <a:rPr lang="en-US" dirty="0" smtClean="0"/>
              <a:t> les 7 </a:t>
            </a:r>
            <a:r>
              <a:rPr lang="en-US" dirty="0" err="1" smtClean="0"/>
              <a:t>jours</a:t>
            </a:r>
            <a:r>
              <a:rPr lang="en-US" dirty="0" smtClean="0"/>
              <a:t> de la </a:t>
            </a:r>
            <a:r>
              <a:rPr lang="en-US" dirty="0" err="1" smtClean="0"/>
              <a:t>semaine</a:t>
            </a:r>
            <a:r>
              <a:rPr lang="en-US" dirty="0" smtClean="0"/>
              <a:t>. 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r>
              <a:rPr lang="en-US" dirty="0" smtClean="0"/>
              <a:t>, </a:t>
            </a:r>
            <a:r>
              <a:rPr lang="en-US" dirty="0" err="1" smtClean="0"/>
              <a:t>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samedi</a:t>
            </a:r>
            <a:r>
              <a:rPr lang="en-US" dirty="0" smtClean="0"/>
              <a:t> et </a:t>
            </a:r>
            <a:r>
              <a:rPr lang="en-US" dirty="0" err="1" smtClean="0"/>
              <a:t>dimanche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4: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quoi?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________.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4: 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mercredi</a:t>
            </a:r>
            <a:r>
              <a:rPr lang="en-US" dirty="0" smtClean="0"/>
              <a:t>.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 quoi?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mardi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Calendrier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47813" y="836613"/>
          <a:ext cx="6583680" cy="501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Les Fêtes de </a:t>
                      </a:r>
                      <a:r>
                        <a:rPr lang="en-US" sz="2400" dirty="0" err="1" smtClean="0">
                          <a:latin typeface="Comic Sans MS" pitchFamily="66" charset="0"/>
                        </a:rPr>
                        <a:t>l’Année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mic Sans MS" pitchFamily="66" charset="0"/>
                        </a:rPr>
                        <a:t>Les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 pitchFamily="66" charset="0"/>
                        </a:rPr>
                        <a:t>Mois</a:t>
                      </a:r>
                      <a:endParaRPr lang="en-US" sz="2400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omic Sans MS" pitchFamily="66" charset="0"/>
                        </a:rPr>
                        <a:t>Les </a:t>
                      </a:r>
                      <a:r>
                        <a:rPr lang="en-US" sz="2400" dirty="0" err="1" smtClean="0">
                          <a:latin typeface="Comic Sans MS" pitchFamily="66" charset="0"/>
                        </a:rPr>
                        <a:t>Jours</a:t>
                      </a:r>
                      <a:endParaRPr lang="en-US" sz="2400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Comic Sans MS" pitchFamily="66" charset="0"/>
                        </a:rPr>
                        <a:t>Aujourd</a:t>
                      </a:r>
                      <a:r>
                        <a:rPr lang="en-US" sz="2400" dirty="0" smtClean="0">
                          <a:latin typeface="Comic Sans MS" pitchFamily="66" charset="0"/>
                        </a:rPr>
                        <a:t>’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 pitchFamily="66" charset="0"/>
                        </a:rPr>
                        <a:t>hui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 pitchFamily="66" charset="0"/>
                        </a:rPr>
                        <a:t>c’est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…</a:t>
                      </a:r>
                      <a:endParaRPr lang="en-US" sz="2400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23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Comic Sans MS" pitchFamily="66" charset="0"/>
                          <a:hlinkClick r:id="rId3" action="ppaction://hlinksldjump"/>
                        </a:rPr>
                        <a:t>200</a:t>
                      </a:r>
                      <a:endParaRPr lang="en-US" sz="24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4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5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6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7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8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9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0" action="ppaction://hlinksldjump"/>
                        </a:rPr>
                        <a:t>600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1" action="ppaction://hlinksldjump"/>
                        </a:rPr>
                        <a:t>600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2" action="ppaction://hlinksldjump"/>
                        </a:rPr>
                        <a:t>600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3" action="ppaction://hlinksldjump"/>
                        </a:rPr>
                        <a:t>600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4" action="ppaction://hlinksldjump"/>
                        </a:rPr>
                        <a:t>800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5" action="ppaction://hlinksldjump"/>
                        </a:rPr>
                        <a:t>800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" action="ppaction://noaction"/>
                        </a:rPr>
                        <a:t>800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6" action="ppaction://hlinksldjump"/>
                        </a:rPr>
                        <a:t>800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7" action="ppaction://hlinksldjump"/>
                        </a:rPr>
                        <a:t>1000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8" action="ppaction://hlinksldjump"/>
                        </a:rPr>
                        <a:t>1000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9" action="ppaction://hlinksldjump"/>
                        </a:rPr>
                        <a:t>1000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0" action="ppaction://hlinksldjump"/>
                        </a:rPr>
                        <a:t>1000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750" y="6092825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4: 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samedi</a:t>
            </a:r>
            <a:r>
              <a:rPr lang="en-US" dirty="0" smtClean="0"/>
              <a:t>. </a:t>
            </a:r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sera quoi?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sera </a:t>
            </a:r>
            <a:r>
              <a:rPr lang="en-US" dirty="0" err="1" smtClean="0"/>
              <a:t>dimanche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4: 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sera </a:t>
            </a:r>
            <a:r>
              <a:rPr lang="en-US" dirty="0" err="1" smtClean="0"/>
              <a:t>jeudi</a:t>
            </a:r>
            <a:r>
              <a:rPr lang="en-US" dirty="0" smtClean="0"/>
              <a:t>.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 quoi?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mardi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4: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? </a:t>
            </a:r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?? </a:t>
            </a:r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sera??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_____. </a:t>
            </a:r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_______. </a:t>
            </a:r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sera_______.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1: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Quelle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date?</a:t>
            </a:r>
          </a:p>
          <a:p>
            <a:pPr eaLnBrk="1" hangingPunct="1"/>
            <a:endParaRPr lang="en-US" dirty="0">
              <a:solidFill>
                <a:srgbClr val="FFFF00"/>
              </a:solidFill>
            </a:endParaRPr>
          </a:p>
          <a:p>
            <a:pPr eaLnBrk="1" hangingPunct="1"/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31 </a:t>
            </a:r>
            <a:r>
              <a:rPr lang="en-US" dirty="0" err="1" smtClean="0"/>
              <a:t>octobre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:\Program Files (x86)\Microsoft Office\MEDIA\CAGCAT10\j0305493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348880"/>
            <a:ext cx="1936825" cy="144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1: 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mois</a:t>
            </a:r>
            <a:r>
              <a:rPr lang="en-US" dirty="0" smtClean="0"/>
              <a:t>?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de mars.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:\Users\HP\AppData\Local\Microsoft\Windows\Temporary Internet Files\Low\Content.IE5\0C78AJTR\MC900319550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060848"/>
            <a:ext cx="1943299" cy="176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1: 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mois</a:t>
            </a:r>
            <a:r>
              <a:rPr lang="en-US" dirty="0" smtClean="0"/>
              <a:t>?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novembre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:\Users\HP\AppData\Local\Microsoft\Windows\Temporary Internet Files\Low\Content.IE5\7G1GZCJP\MC900245783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556792"/>
            <a:ext cx="2648571" cy="22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1: 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>
              <a:buNone/>
            </a:pPr>
            <a:r>
              <a:rPr lang="en-US" dirty="0" err="1" smtClean="0">
                <a:latin typeface="Comic Sans MS" pitchFamily="66" charset="0"/>
              </a:rPr>
              <a:t>Quelle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la date?</a:t>
            </a:r>
          </a:p>
          <a:p>
            <a:pPr eaLnBrk="1" hangingPunct="1">
              <a:buNone/>
            </a:pPr>
            <a:endParaRPr lang="en-US" dirty="0">
              <a:latin typeface="Comic Sans MS" pitchFamily="66" charset="0"/>
            </a:endParaRPr>
          </a:p>
          <a:p>
            <a:pPr eaLnBrk="1" hangingPunct="1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1 </a:t>
            </a:r>
            <a:r>
              <a:rPr lang="en-US" dirty="0" err="1" smtClean="0"/>
              <a:t>juillet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:\Users\HP\AppData\Local\Microsoft\Windows\Temporary Internet Files\Low\Content.IE5\SMM8X37B\MC900015903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32856"/>
            <a:ext cx="2321818" cy="19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1: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>
              <a:buNone/>
            </a:pP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fête? 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Ma </a:t>
            </a:r>
            <a:r>
              <a:rPr lang="en-US" dirty="0" smtClean="0"/>
              <a:t>fête </a:t>
            </a:r>
            <a:r>
              <a:rPr lang="en-US" dirty="0" err="1" smtClean="0"/>
              <a:t>est</a:t>
            </a:r>
            <a:r>
              <a:rPr lang="en-US" dirty="0" smtClean="0"/>
              <a:t> le _______________.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:\Users\HP\AppData\Local\Microsoft\Windows\Temporary Internet Files\Low\Content.IE5\G61NXBRW\MC900250781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72816"/>
            <a:ext cx="2179315" cy="218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2: 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premier </a:t>
            </a:r>
            <a:r>
              <a:rPr lang="en-US" dirty="0" err="1" smtClean="0"/>
              <a:t>mois</a:t>
            </a:r>
            <a:r>
              <a:rPr lang="en-US" dirty="0" smtClean="0"/>
              <a:t>?</a:t>
            </a:r>
            <a:r>
              <a:rPr lang="en-US" dirty="0" smtClean="0"/>
              <a:t>	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janvier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Topic 2: 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pPr eaLnBrk="1" hangingPunct="1"/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premier </a:t>
            </a:r>
            <a:r>
              <a:rPr lang="en-US" dirty="0" err="1" smtClean="0"/>
              <a:t>mois</a:t>
            </a:r>
            <a:r>
              <a:rPr lang="en-US" dirty="0" smtClean="0"/>
              <a:t> </a:t>
            </a:r>
            <a:r>
              <a:rPr lang="en-US" dirty="0" err="1" smtClean="0"/>
              <a:t>d’école</a:t>
            </a:r>
            <a:r>
              <a:rPr lang="en-US" dirty="0" smtClean="0"/>
              <a:t>?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Reponse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septembre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Back</a:t>
            </a: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525</Words>
  <Application>Microsoft Office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Le Calendrier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4: 1000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</cp:revision>
  <dcterms:created xsi:type="dcterms:W3CDTF">2013-01-21T00:10:27Z</dcterms:created>
  <dcterms:modified xsi:type="dcterms:W3CDTF">2013-01-21T01:04:35Z</dcterms:modified>
</cp:coreProperties>
</file>